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700" r:id="rId3"/>
  </p:sldMasterIdLst>
  <p:notesMasterIdLst>
    <p:notesMasterId r:id="rId11"/>
  </p:notesMasterIdLst>
  <p:sldIdLst>
    <p:sldId id="468" r:id="rId4"/>
    <p:sldId id="472" r:id="rId5"/>
    <p:sldId id="471" r:id="rId6"/>
    <p:sldId id="470" r:id="rId7"/>
    <p:sldId id="475" r:id="rId8"/>
    <p:sldId id="469" r:id="rId9"/>
    <p:sldId id="289" r:id="rId1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147"/>
    <a:srgbClr val="FFFFFF"/>
    <a:srgbClr val="DCDCDC"/>
    <a:srgbClr val="F2F2F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 showGuides="1">
      <p:cViewPr>
        <p:scale>
          <a:sx n="55" d="100"/>
          <a:sy n="55" d="100"/>
        </p:scale>
        <p:origin x="-568" y="-832"/>
      </p:cViewPr>
      <p:guideLst>
        <p:guide orient="horz" pos="4320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216" Type="http://schemas.microsoft.com/office/2015/10/relationships/revisionInfo" Target="revisionInfo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BD45E-C776-4A59-9C45-01C399D0BF2F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F07A4-C066-4727-B8EA-86300723F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Live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1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346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1D5EBA8-9F5A-4358-8131-E98737E09D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3662" y="3951572"/>
            <a:ext cx="3444875" cy="5812857"/>
          </a:xfrm>
          <a:custGeom>
            <a:avLst/>
            <a:gdLst>
              <a:gd name="connsiteX0" fmla="*/ 1762034 w 3444875"/>
              <a:gd name="connsiteY0" fmla="*/ 0 h 5812857"/>
              <a:gd name="connsiteX1" fmla="*/ 2546040 w 3444875"/>
              <a:gd name="connsiteY1" fmla="*/ 191896 h 5812857"/>
              <a:gd name="connsiteX2" fmla="*/ 3349844 w 3444875"/>
              <a:gd name="connsiteY2" fmla="*/ 891518 h 5812857"/>
              <a:gd name="connsiteX3" fmla="*/ 2577717 w 3444875"/>
              <a:gd name="connsiteY3" fmla="*/ 1579146 h 5812857"/>
              <a:gd name="connsiteX4" fmla="*/ 1746195 w 3444875"/>
              <a:gd name="connsiteY4" fmla="*/ 1007455 h 5812857"/>
              <a:gd name="connsiteX5" fmla="*/ 1409627 w 3444875"/>
              <a:gd name="connsiteY5" fmla="*/ 1119395 h 5812857"/>
              <a:gd name="connsiteX6" fmla="*/ 1278960 w 3444875"/>
              <a:gd name="connsiteY6" fmla="*/ 1367261 h 5812857"/>
              <a:gd name="connsiteX7" fmla="*/ 1373991 w 3444875"/>
              <a:gd name="connsiteY7" fmla="*/ 1631118 h 5812857"/>
              <a:gd name="connsiteX8" fmla="*/ 2138198 w 3444875"/>
              <a:gd name="connsiteY8" fmla="*/ 2342733 h 5812857"/>
              <a:gd name="connsiteX9" fmla="*/ 2862810 w 3444875"/>
              <a:gd name="connsiteY9" fmla="*/ 2978390 h 5812857"/>
              <a:gd name="connsiteX10" fmla="*/ 3314207 w 3444875"/>
              <a:gd name="connsiteY10" fmla="*/ 3598055 h 5812857"/>
              <a:gd name="connsiteX11" fmla="*/ 3444875 w 3444875"/>
              <a:gd name="connsiteY11" fmla="*/ 4245705 h 5812857"/>
              <a:gd name="connsiteX12" fmla="*/ 2981599 w 3444875"/>
              <a:gd name="connsiteY12" fmla="*/ 5369097 h 5812857"/>
              <a:gd name="connsiteX13" fmla="*/ 1762034 w 3444875"/>
              <a:gd name="connsiteY13" fmla="*/ 5812857 h 5812857"/>
              <a:gd name="connsiteX14" fmla="*/ 744410 w 3444875"/>
              <a:gd name="connsiteY14" fmla="*/ 5525012 h 5812857"/>
              <a:gd name="connsiteX15" fmla="*/ 0 w 3444875"/>
              <a:gd name="connsiteY15" fmla="*/ 4613506 h 5812857"/>
              <a:gd name="connsiteX16" fmla="*/ 875078 w 3444875"/>
              <a:gd name="connsiteY16" fmla="*/ 4077795 h 5812857"/>
              <a:gd name="connsiteX17" fmla="*/ 1785792 w 3444875"/>
              <a:gd name="connsiteY17" fmla="*/ 4813398 h 5812857"/>
              <a:gd name="connsiteX18" fmla="*/ 2237189 w 3444875"/>
              <a:gd name="connsiteY18" fmla="*/ 4653484 h 5812857"/>
              <a:gd name="connsiteX19" fmla="*/ 2419332 w 3444875"/>
              <a:gd name="connsiteY19" fmla="*/ 4289681 h 5812857"/>
              <a:gd name="connsiteX20" fmla="*/ 2284705 w 3444875"/>
              <a:gd name="connsiteY20" fmla="*/ 3913884 h 5812857"/>
              <a:gd name="connsiteX21" fmla="*/ 1674922 w 3444875"/>
              <a:gd name="connsiteY21" fmla="*/ 3338195 h 5812857"/>
              <a:gd name="connsiteX22" fmla="*/ 518711 w 3444875"/>
              <a:gd name="connsiteY22" fmla="*/ 2198811 h 5812857"/>
              <a:gd name="connsiteX23" fmla="*/ 257375 w 3444875"/>
              <a:gd name="connsiteY23" fmla="*/ 1399244 h 5812857"/>
              <a:gd name="connsiteX24" fmla="*/ 688975 w 3444875"/>
              <a:gd name="connsiteY24" fmla="*/ 411777 h 5812857"/>
              <a:gd name="connsiteX25" fmla="*/ 1762034 w 3444875"/>
              <a:gd name="connsiteY25" fmla="*/ 0 h 581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44875" h="5812857">
                <a:moveTo>
                  <a:pt x="1762034" y="0"/>
                </a:moveTo>
                <a:cubicBezTo>
                  <a:pt x="2035248" y="0"/>
                  <a:pt x="2296583" y="63965"/>
                  <a:pt x="2546040" y="191896"/>
                </a:cubicBezTo>
                <a:cubicBezTo>
                  <a:pt x="2791537" y="319827"/>
                  <a:pt x="3060791" y="551701"/>
                  <a:pt x="3349844" y="891518"/>
                </a:cubicBezTo>
                <a:cubicBezTo>
                  <a:pt x="2577717" y="1579146"/>
                  <a:pt x="2577717" y="1579146"/>
                  <a:pt x="2577717" y="1579146"/>
                </a:cubicBezTo>
                <a:cubicBezTo>
                  <a:pt x="2304503" y="1199352"/>
                  <a:pt x="2027329" y="1007455"/>
                  <a:pt x="1746195" y="1007455"/>
                </a:cubicBezTo>
                <a:cubicBezTo>
                  <a:pt x="1611568" y="1007455"/>
                  <a:pt x="1496739" y="1043436"/>
                  <a:pt x="1409627" y="1119395"/>
                </a:cubicBezTo>
                <a:cubicBezTo>
                  <a:pt x="1322515" y="1191356"/>
                  <a:pt x="1278960" y="1275311"/>
                  <a:pt x="1278960" y="1367261"/>
                </a:cubicBezTo>
                <a:cubicBezTo>
                  <a:pt x="1278960" y="1463209"/>
                  <a:pt x="1310637" y="1551161"/>
                  <a:pt x="1373991" y="1631118"/>
                </a:cubicBezTo>
                <a:cubicBezTo>
                  <a:pt x="1457143" y="1743058"/>
                  <a:pt x="1714518" y="1978930"/>
                  <a:pt x="2138198" y="2342733"/>
                </a:cubicBezTo>
                <a:cubicBezTo>
                  <a:pt x="2538121" y="2678552"/>
                  <a:pt x="2779658" y="2890437"/>
                  <a:pt x="2862810" y="2978390"/>
                </a:cubicBezTo>
                <a:cubicBezTo>
                  <a:pt x="3076630" y="3194273"/>
                  <a:pt x="3227096" y="3402161"/>
                  <a:pt x="3314207" y="3598055"/>
                </a:cubicBezTo>
                <a:cubicBezTo>
                  <a:pt x="3401319" y="3793949"/>
                  <a:pt x="3444875" y="4009832"/>
                  <a:pt x="3444875" y="4245705"/>
                </a:cubicBezTo>
                <a:cubicBezTo>
                  <a:pt x="3444875" y="4697460"/>
                  <a:pt x="3290450" y="5073257"/>
                  <a:pt x="2981599" y="5369097"/>
                </a:cubicBezTo>
                <a:cubicBezTo>
                  <a:pt x="2668788" y="5664937"/>
                  <a:pt x="2264906" y="5812857"/>
                  <a:pt x="1762034" y="5812857"/>
                </a:cubicBezTo>
                <a:cubicBezTo>
                  <a:pt x="1373991" y="5812857"/>
                  <a:pt x="1033463" y="5716909"/>
                  <a:pt x="744410" y="5525012"/>
                </a:cubicBezTo>
                <a:cubicBezTo>
                  <a:pt x="451397" y="5329118"/>
                  <a:pt x="205900" y="5025283"/>
                  <a:pt x="0" y="4613506"/>
                </a:cubicBezTo>
                <a:cubicBezTo>
                  <a:pt x="875078" y="4077795"/>
                  <a:pt x="875078" y="4077795"/>
                  <a:pt x="875078" y="4077795"/>
                </a:cubicBezTo>
                <a:cubicBezTo>
                  <a:pt x="1140373" y="4569530"/>
                  <a:pt x="1441304" y="4813398"/>
                  <a:pt x="1785792" y="4813398"/>
                </a:cubicBezTo>
                <a:cubicBezTo>
                  <a:pt x="1963975" y="4813398"/>
                  <a:pt x="2114441" y="4761426"/>
                  <a:pt x="2237189" y="4653484"/>
                </a:cubicBezTo>
                <a:cubicBezTo>
                  <a:pt x="2359937" y="4549540"/>
                  <a:pt x="2419332" y="4425607"/>
                  <a:pt x="2419332" y="4289681"/>
                </a:cubicBezTo>
                <a:cubicBezTo>
                  <a:pt x="2419332" y="4165748"/>
                  <a:pt x="2375776" y="4037817"/>
                  <a:pt x="2284705" y="3913884"/>
                </a:cubicBezTo>
                <a:cubicBezTo>
                  <a:pt x="2189674" y="3785953"/>
                  <a:pt x="1987733" y="3594057"/>
                  <a:pt x="1674922" y="3338195"/>
                </a:cubicBezTo>
                <a:cubicBezTo>
                  <a:pt x="1077019" y="2846461"/>
                  <a:pt x="692935" y="2466666"/>
                  <a:pt x="518711" y="2198811"/>
                </a:cubicBezTo>
                <a:cubicBezTo>
                  <a:pt x="344487" y="1930956"/>
                  <a:pt x="257375" y="1667099"/>
                  <a:pt x="257375" y="1399244"/>
                </a:cubicBezTo>
                <a:cubicBezTo>
                  <a:pt x="257375" y="1015451"/>
                  <a:pt x="399922" y="687628"/>
                  <a:pt x="688975" y="411777"/>
                </a:cubicBezTo>
                <a:cubicBezTo>
                  <a:pt x="981988" y="135926"/>
                  <a:pt x="1338354" y="0"/>
                  <a:pt x="17620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4105392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72C2FE2-63F9-4AFB-9790-0417C1CD7E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1011" y="4621213"/>
            <a:ext cx="5210175" cy="4470400"/>
          </a:xfrm>
          <a:custGeom>
            <a:avLst/>
            <a:gdLst>
              <a:gd name="connsiteX0" fmla="*/ 0 w 5210175"/>
              <a:gd name="connsiteY0" fmla="*/ 0 h 4470400"/>
              <a:gd name="connsiteX1" fmla="*/ 825500 w 5210175"/>
              <a:gd name="connsiteY1" fmla="*/ 0 h 4470400"/>
              <a:gd name="connsiteX2" fmla="*/ 1463675 w 5210175"/>
              <a:gd name="connsiteY2" fmla="*/ 2855913 h 4470400"/>
              <a:gd name="connsiteX3" fmla="*/ 2251075 w 5210175"/>
              <a:gd name="connsiteY3" fmla="*/ 0 h 4470400"/>
              <a:gd name="connsiteX4" fmla="*/ 2949575 w 5210175"/>
              <a:gd name="connsiteY4" fmla="*/ 0 h 4470400"/>
              <a:gd name="connsiteX5" fmla="*/ 3749675 w 5210175"/>
              <a:gd name="connsiteY5" fmla="*/ 2855913 h 4470400"/>
              <a:gd name="connsiteX6" fmla="*/ 4381500 w 5210175"/>
              <a:gd name="connsiteY6" fmla="*/ 0 h 4470400"/>
              <a:gd name="connsiteX7" fmla="*/ 5210175 w 5210175"/>
              <a:gd name="connsiteY7" fmla="*/ 0 h 4470400"/>
              <a:gd name="connsiteX8" fmla="*/ 4214813 w 5210175"/>
              <a:gd name="connsiteY8" fmla="*/ 4470400 h 4470400"/>
              <a:gd name="connsiteX9" fmla="*/ 3408362 w 5210175"/>
              <a:gd name="connsiteY9" fmla="*/ 4470400 h 4470400"/>
              <a:gd name="connsiteX10" fmla="*/ 2595562 w 5210175"/>
              <a:gd name="connsiteY10" fmla="*/ 1579563 h 4470400"/>
              <a:gd name="connsiteX11" fmla="*/ 1795462 w 5210175"/>
              <a:gd name="connsiteY11" fmla="*/ 4470400 h 4470400"/>
              <a:gd name="connsiteX12" fmla="*/ 998537 w 5210175"/>
              <a:gd name="connsiteY12" fmla="*/ 447040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10175" h="4470400">
                <a:moveTo>
                  <a:pt x="0" y="0"/>
                </a:moveTo>
                <a:lnTo>
                  <a:pt x="825500" y="0"/>
                </a:lnTo>
                <a:lnTo>
                  <a:pt x="1463675" y="2855913"/>
                </a:lnTo>
                <a:lnTo>
                  <a:pt x="2251075" y="0"/>
                </a:lnTo>
                <a:lnTo>
                  <a:pt x="2949575" y="0"/>
                </a:lnTo>
                <a:lnTo>
                  <a:pt x="3749675" y="2855913"/>
                </a:lnTo>
                <a:lnTo>
                  <a:pt x="4381500" y="0"/>
                </a:lnTo>
                <a:lnTo>
                  <a:pt x="5210175" y="0"/>
                </a:lnTo>
                <a:lnTo>
                  <a:pt x="4214813" y="4470400"/>
                </a:lnTo>
                <a:lnTo>
                  <a:pt x="3408362" y="4470400"/>
                </a:lnTo>
                <a:lnTo>
                  <a:pt x="2595562" y="1579563"/>
                </a:lnTo>
                <a:lnTo>
                  <a:pt x="1795462" y="4470400"/>
                </a:lnTo>
                <a:lnTo>
                  <a:pt x="998537" y="4470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1775634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5C0564A-8918-471E-9635-AA9B6488C2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11366" y="4508500"/>
            <a:ext cx="4590288" cy="4700016"/>
          </a:xfrm>
          <a:custGeom>
            <a:avLst/>
            <a:gdLst>
              <a:gd name="connsiteX0" fmla="*/ 2293592 w 4590288"/>
              <a:gd name="connsiteY0" fmla="*/ 833470 h 4700016"/>
              <a:gd name="connsiteX1" fmla="*/ 1261695 w 4590288"/>
              <a:gd name="connsiteY1" fmla="*/ 1263278 h 4700016"/>
              <a:gd name="connsiteX2" fmla="*/ 846020 w 4590288"/>
              <a:gd name="connsiteY2" fmla="*/ 2363293 h 4700016"/>
              <a:gd name="connsiteX3" fmla="*/ 1371084 w 4590288"/>
              <a:gd name="connsiteY3" fmla="*/ 3539799 h 4700016"/>
              <a:gd name="connsiteX4" fmla="*/ 2308177 w 4590288"/>
              <a:gd name="connsiteY4" fmla="*/ 3874903 h 4700016"/>
              <a:gd name="connsiteX5" fmla="*/ 3329134 w 4590288"/>
              <a:gd name="connsiteY5" fmla="*/ 3437811 h 4700016"/>
              <a:gd name="connsiteX6" fmla="*/ 3748456 w 4590288"/>
              <a:gd name="connsiteY6" fmla="*/ 2356008 h 4700016"/>
              <a:gd name="connsiteX7" fmla="*/ 3325488 w 4590288"/>
              <a:gd name="connsiteY7" fmla="*/ 1277847 h 4700016"/>
              <a:gd name="connsiteX8" fmla="*/ 2293592 w 4590288"/>
              <a:gd name="connsiteY8" fmla="*/ 833470 h 4700016"/>
              <a:gd name="connsiteX9" fmla="*/ 2304259 w 4590288"/>
              <a:gd name="connsiteY9" fmla="*/ 0 h 4700016"/>
              <a:gd name="connsiteX10" fmla="*/ 3915782 w 4590288"/>
              <a:gd name="connsiteY10" fmla="*/ 688074 h 4700016"/>
              <a:gd name="connsiteX11" fmla="*/ 4590288 w 4590288"/>
              <a:gd name="connsiteY11" fmla="*/ 2362750 h 4700016"/>
              <a:gd name="connsiteX12" fmla="*/ 3923074 w 4590288"/>
              <a:gd name="connsiteY12" fmla="*/ 4019224 h 4700016"/>
              <a:gd name="connsiteX13" fmla="*/ 2307905 w 4590288"/>
              <a:gd name="connsiteY13" fmla="*/ 4700016 h 4700016"/>
              <a:gd name="connsiteX14" fmla="*/ 656276 w 4590288"/>
              <a:gd name="connsiteY14" fmla="*/ 4004661 h 4700016"/>
              <a:gd name="connsiteX15" fmla="*/ 0 w 4590288"/>
              <a:gd name="connsiteY15" fmla="*/ 2348188 h 4700016"/>
              <a:gd name="connsiteX16" fmla="*/ 306262 w 4590288"/>
              <a:gd name="connsiteY16" fmla="*/ 1164993 h 4700016"/>
              <a:gd name="connsiteX17" fmla="*/ 1148483 w 4590288"/>
              <a:gd name="connsiteY17" fmla="*/ 313092 h 4700016"/>
              <a:gd name="connsiteX18" fmla="*/ 2304259 w 4590288"/>
              <a:gd name="connsiteY18" fmla="*/ 0 h 470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90288" h="4700016">
                <a:moveTo>
                  <a:pt x="2293592" y="833470"/>
                </a:moveTo>
                <a:cubicBezTo>
                  <a:pt x="1885209" y="833470"/>
                  <a:pt x="1538813" y="975525"/>
                  <a:pt x="1261695" y="1263278"/>
                </a:cubicBezTo>
                <a:cubicBezTo>
                  <a:pt x="984579" y="1554672"/>
                  <a:pt x="846020" y="1918916"/>
                  <a:pt x="846020" y="2363293"/>
                </a:cubicBezTo>
                <a:cubicBezTo>
                  <a:pt x="846020" y="2858664"/>
                  <a:pt x="1021041" y="3248404"/>
                  <a:pt x="1371084" y="3539799"/>
                </a:cubicBezTo>
                <a:cubicBezTo>
                  <a:pt x="1644555" y="3761988"/>
                  <a:pt x="1958134" y="3874903"/>
                  <a:pt x="2308177" y="3874903"/>
                </a:cubicBezTo>
                <a:cubicBezTo>
                  <a:pt x="2709267" y="3874903"/>
                  <a:pt x="3048371" y="3729206"/>
                  <a:pt x="3329134" y="3437811"/>
                </a:cubicBezTo>
                <a:cubicBezTo>
                  <a:pt x="3606251" y="3146416"/>
                  <a:pt x="3748456" y="2785815"/>
                  <a:pt x="3748456" y="2356008"/>
                </a:cubicBezTo>
                <a:cubicBezTo>
                  <a:pt x="3748456" y="1933485"/>
                  <a:pt x="3606251" y="1569242"/>
                  <a:pt x="3325488" y="1277847"/>
                </a:cubicBezTo>
                <a:cubicBezTo>
                  <a:pt x="3044725" y="979168"/>
                  <a:pt x="2698328" y="833470"/>
                  <a:pt x="2293592" y="833470"/>
                </a:cubicBezTo>
                <a:close/>
                <a:moveTo>
                  <a:pt x="2304259" y="0"/>
                </a:moveTo>
                <a:cubicBezTo>
                  <a:pt x="2927721" y="0"/>
                  <a:pt x="3467326" y="229358"/>
                  <a:pt x="3915782" y="688074"/>
                </a:cubicBezTo>
                <a:cubicBezTo>
                  <a:pt x="4367883" y="1143149"/>
                  <a:pt x="4590288" y="1703801"/>
                  <a:pt x="4590288" y="2362750"/>
                </a:cubicBezTo>
                <a:cubicBezTo>
                  <a:pt x="4590288" y="3014418"/>
                  <a:pt x="4367883" y="3567789"/>
                  <a:pt x="3923074" y="4019224"/>
                </a:cubicBezTo>
                <a:cubicBezTo>
                  <a:pt x="3478264" y="4474298"/>
                  <a:pt x="2942305" y="4700016"/>
                  <a:pt x="2307905" y="4700016"/>
                </a:cubicBezTo>
                <a:cubicBezTo>
                  <a:pt x="1644337" y="4700016"/>
                  <a:pt x="1097440" y="4467018"/>
                  <a:pt x="656276" y="4004661"/>
                </a:cubicBezTo>
                <a:cubicBezTo>
                  <a:pt x="218759" y="3538664"/>
                  <a:pt x="0" y="2985293"/>
                  <a:pt x="0" y="2348188"/>
                </a:cubicBezTo>
                <a:cubicBezTo>
                  <a:pt x="0" y="1918597"/>
                  <a:pt x="102087" y="1525412"/>
                  <a:pt x="306262" y="1164993"/>
                </a:cubicBezTo>
                <a:cubicBezTo>
                  <a:pt x="510437" y="808214"/>
                  <a:pt x="791177" y="524247"/>
                  <a:pt x="1148483" y="313092"/>
                </a:cubicBezTo>
                <a:cubicBezTo>
                  <a:pt x="1505789" y="101937"/>
                  <a:pt x="1892263" y="0"/>
                  <a:pt x="230425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583510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0E16450-2703-4F5F-8BCD-C378207928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6516" y="4621212"/>
            <a:ext cx="2439988" cy="4470400"/>
          </a:xfrm>
          <a:custGeom>
            <a:avLst/>
            <a:gdLst>
              <a:gd name="connsiteX0" fmla="*/ 0 w 2439988"/>
              <a:gd name="connsiteY0" fmla="*/ 0 h 4470400"/>
              <a:gd name="connsiteX1" fmla="*/ 2439988 w 2439988"/>
              <a:gd name="connsiteY1" fmla="*/ 0 h 4470400"/>
              <a:gd name="connsiteX2" fmla="*/ 2439988 w 2439988"/>
              <a:gd name="connsiteY2" fmla="*/ 836613 h 4470400"/>
              <a:gd name="connsiteX3" fmla="*/ 1636713 w 2439988"/>
              <a:gd name="connsiteY3" fmla="*/ 836613 h 4470400"/>
              <a:gd name="connsiteX4" fmla="*/ 1636713 w 2439988"/>
              <a:gd name="connsiteY4" fmla="*/ 4470400 h 4470400"/>
              <a:gd name="connsiteX5" fmla="*/ 784225 w 2439988"/>
              <a:gd name="connsiteY5" fmla="*/ 4470400 h 4470400"/>
              <a:gd name="connsiteX6" fmla="*/ 784225 w 2439988"/>
              <a:gd name="connsiteY6" fmla="*/ 836613 h 4470400"/>
              <a:gd name="connsiteX7" fmla="*/ 0 w 2439988"/>
              <a:gd name="connsiteY7" fmla="*/ 836613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9988" h="4470400">
                <a:moveTo>
                  <a:pt x="0" y="0"/>
                </a:moveTo>
                <a:lnTo>
                  <a:pt x="2439988" y="0"/>
                </a:lnTo>
                <a:lnTo>
                  <a:pt x="2439988" y="836613"/>
                </a:lnTo>
                <a:lnTo>
                  <a:pt x="1636713" y="836613"/>
                </a:lnTo>
                <a:lnTo>
                  <a:pt x="1636713" y="4470400"/>
                </a:lnTo>
                <a:lnTo>
                  <a:pt x="784225" y="4470400"/>
                </a:lnTo>
                <a:lnTo>
                  <a:pt x="784225" y="836613"/>
                </a:lnTo>
                <a:lnTo>
                  <a:pt x="0" y="8366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342051344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653F5534-1B5E-4173-99BA-35FA12D829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67814" y="5224837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9931B31-6F86-4BFC-8E89-5DD7E95351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805899" y="5224837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89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89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89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89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0454FB5-1D69-4D4B-A860-DC0CDA747E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81276" y="4899237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833ED9EA-9705-4BCD-A2A8-41C4D5446B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392438" y="4899237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45E2081-B9B6-4ECD-8AF9-24AD945D74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86857" y="4387064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0037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3" grpId="0" animBg="1"/>
      <p:bldP spid="15" grpId="0" animBg="1"/>
      <p:bldP spid="14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E480274-A8E2-42CF-BF69-1D6B4FCB5F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87999" y="2614612"/>
            <a:ext cx="13214349" cy="8486776"/>
          </a:xfrm>
          <a:custGeom>
            <a:avLst/>
            <a:gdLst>
              <a:gd name="connsiteX0" fmla="*/ 4494213 w 13214349"/>
              <a:gd name="connsiteY0" fmla="*/ 1 h 8486776"/>
              <a:gd name="connsiteX1" fmla="*/ 8716964 w 13214349"/>
              <a:gd name="connsiteY1" fmla="*/ 1 h 8486776"/>
              <a:gd name="connsiteX2" fmla="*/ 8716964 w 13214349"/>
              <a:gd name="connsiteY2" fmla="*/ 8486776 h 8486776"/>
              <a:gd name="connsiteX3" fmla="*/ 4494213 w 13214349"/>
              <a:gd name="connsiteY3" fmla="*/ 8486776 h 8486776"/>
              <a:gd name="connsiteX4" fmla="*/ 0 w 13214349"/>
              <a:gd name="connsiteY4" fmla="*/ 1 h 8486776"/>
              <a:gd name="connsiteX5" fmla="*/ 4222751 w 13214349"/>
              <a:gd name="connsiteY5" fmla="*/ 1 h 8486776"/>
              <a:gd name="connsiteX6" fmla="*/ 4222751 w 13214349"/>
              <a:gd name="connsiteY6" fmla="*/ 8486776 h 8486776"/>
              <a:gd name="connsiteX7" fmla="*/ 0 w 13214349"/>
              <a:gd name="connsiteY7" fmla="*/ 8486776 h 8486776"/>
              <a:gd name="connsiteX8" fmla="*/ 8991598 w 13214349"/>
              <a:gd name="connsiteY8" fmla="*/ 0 h 8486776"/>
              <a:gd name="connsiteX9" fmla="*/ 13214349 w 13214349"/>
              <a:gd name="connsiteY9" fmla="*/ 0 h 8486776"/>
              <a:gd name="connsiteX10" fmla="*/ 13214349 w 13214349"/>
              <a:gd name="connsiteY10" fmla="*/ 8486776 h 8486776"/>
              <a:gd name="connsiteX11" fmla="*/ 8991598 w 13214349"/>
              <a:gd name="connsiteY11" fmla="*/ 8486776 h 848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14349" h="8486776">
                <a:moveTo>
                  <a:pt x="4494213" y="1"/>
                </a:moveTo>
                <a:lnTo>
                  <a:pt x="8716964" y="1"/>
                </a:lnTo>
                <a:lnTo>
                  <a:pt x="8716964" y="8486776"/>
                </a:lnTo>
                <a:lnTo>
                  <a:pt x="4494213" y="8486776"/>
                </a:lnTo>
                <a:close/>
                <a:moveTo>
                  <a:pt x="0" y="1"/>
                </a:moveTo>
                <a:lnTo>
                  <a:pt x="4222751" y="1"/>
                </a:lnTo>
                <a:lnTo>
                  <a:pt x="4222751" y="8486776"/>
                </a:lnTo>
                <a:lnTo>
                  <a:pt x="0" y="8486776"/>
                </a:lnTo>
                <a:close/>
                <a:moveTo>
                  <a:pt x="8991598" y="0"/>
                </a:moveTo>
                <a:lnTo>
                  <a:pt x="13214349" y="0"/>
                </a:lnTo>
                <a:lnTo>
                  <a:pt x="13214349" y="8486776"/>
                </a:lnTo>
                <a:lnTo>
                  <a:pt x="8991598" y="848677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3491635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40B2A55-B917-4DEC-8CAD-4304E1861D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87999" y="2614613"/>
            <a:ext cx="13214349" cy="8486776"/>
          </a:xfrm>
          <a:custGeom>
            <a:avLst/>
            <a:gdLst>
              <a:gd name="connsiteX0" fmla="*/ 8988425 w 13214349"/>
              <a:gd name="connsiteY0" fmla="*/ 4376738 h 8486776"/>
              <a:gd name="connsiteX1" fmla="*/ 13214349 w 13214349"/>
              <a:gd name="connsiteY1" fmla="*/ 4376738 h 8486776"/>
              <a:gd name="connsiteX2" fmla="*/ 13214349 w 13214349"/>
              <a:gd name="connsiteY2" fmla="*/ 8486776 h 8486776"/>
              <a:gd name="connsiteX3" fmla="*/ 8988425 w 13214349"/>
              <a:gd name="connsiteY3" fmla="*/ 8486776 h 8486776"/>
              <a:gd name="connsiteX4" fmla="*/ 4492625 w 13214349"/>
              <a:gd name="connsiteY4" fmla="*/ 4376738 h 8486776"/>
              <a:gd name="connsiteX5" fmla="*/ 8721725 w 13214349"/>
              <a:gd name="connsiteY5" fmla="*/ 4376738 h 8486776"/>
              <a:gd name="connsiteX6" fmla="*/ 8721725 w 13214349"/>
              <a:gd name="connsiteY6" fmla="*/ 8486776 h 8486776"/>
              <a:gd name="connsiteX7" fmla="*/ 4492625 w 13214349"/>
              <a:gd name="connsiteY7" fmla="*/ 8486776 h 8486776"/>
              <a:gd name="connsiteX8" fmla="*/ 0 w 13214349"/>
              <a:gd name="connsiteY8" fmla="*/ 4376738 h 8486776"/>
              <a:gd name="connsiteX9" fmla="*/ 4225925 w 13214349"/>
              <a:gd name="connsiteY9" fmla="*/ 4376738 h 8486776"/>
              <a:gd name="connsiteX10" fmla="*/ 4225925 w 13214349"/>
              <a:gd name="connsiteY10" fmla="*/ 8486776 h 8486776"/>
              <a:gd name="connsiteX11" fmla="*/ 0 w 13214349"/>
              <a:gd name="connsiteY11" fmla="*/ 8486776 h 8486776"/>
              <a:gd name="connsiteX12" fmla="*/ 0 w 13214349"/>
              <a:gd name="connsiteY12" fmla="*/ 1 h 8486776"/>
              <a:gd name="connsiteX13" fmla="*/ 4225925 w 13214349"/>
              <a:gd name="connsiteY13" fmla="*/ 1 h 8486776"/>
              <a:gd name="connsiteX14" fmla="*/ 4225925 w 13214349"/>
              <a:gd name="connsiteY14" fmla="*/ 4110038 h 8486776"/>
              <a:gd name="connsiteX15" fmla="*/ 0 w 13214349"/>
              <a:gd name="connsiteY15" fmla="*/ 4110038 h 8486776"/>
              <a:gd name="connsiteX16" fmla="*/ 8988425 w 13214349"/>
              <a:gd name="connsiteY16" fmla="*/ 0 h 8486776"/>
              <a:gd name="connsiteX17" fmla="*/ 13214349 w 13214349"/>
              <a:gd name="connsiteY17" fmla="*/ 0 h 8486776"/>
              <a:gd name="connsiteX18" fmla="*/ 13214349 w 13214349"/>
              <a:gd name="connsiteY18" fmla="*/ 4110038 h 8486776"/>
              <a:gd name="connsiteX19" fmla="*/ 8988425 w 13214349"/>
              <a:gd name="connsiteY19" fmla="*/ 4110038 h 8486776"/>
              <a:gd name="connsiteX20" fmla="*/ 4492625 w 13214349"/>
              <a:gd name="connsiteY20" fmla="*/ 0 h 8486776"/>
              <a:gd name="connsiteX21" fmla="*/ 8721725 w 13214349"/>
              <a:gd name="connsiteY21" fmla="*/ 0 h 8486776"/>
              <a:gd name="connsiteX22" fmla="*/ 8721725 w 13214349"/>
              <a:gd name="connsiteY22" fmla="*/ 4110038 h 8486776"/>
              <a:gd name="connsiteX23" fmla="*/ 4492625 w 13214349"/>
              <a:gd name="connsiteY23" fmla="*/ 4110038 h 848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214349" h="8486776">
                <a:moveTo>
                  <a:pt x="8988425" y="4376738"/>
                </a:moveTo>
                <a:lnTo>
                  <a:pt x="13214349" y="4376738"/>
                </a:lnTo>
                <a:lnTo>
                  <a:pt x="13214349" y="8486776"/>
                </a:lnTo>
                <a:lnTo>
                  <a:pt x="8988425" y="8486776"/>
                </a:lnTo>
                <a:close/>
                <a:moveTo>
                  <a:pt x="4492625" y="4376738"/>
                </a:moveTo>
                <a:lnTo>
                  <a:pt x="8721725" y="4376738"/>
                </a:lnTo>
                <a:lnTo>
                  <a:pt x="8721725" y="8486776"/>
                </a:lnTo>
                <a:lnTo>
                  <a:pt x="4492625" y="8486776"/>
                </a:lnTo>
                <a:close/>
                <a:moveTo>
                  <a:pt x="0" y="4376738"/>
                </a:moveTo>
                <a:lnTo>
                  <a:pt x="4225925" y="4376738"/>
                </a:lnTo>
                <a:lnTo>
                  <a:pt x="4225925" y="8486776"/>
                </a:lnTo>
                <a:lnTo>
                  <a:pt x="0" y="8486776"/>
                </a:lnTo>
                <a:close/>
                <a:moveTo>
                  <a:pt x="0" y="1"/>
                </a:moveTo>
                <a:lnTo>
                  <a:pt x="4225925" y="1"/>
                </a:lnTo>
                <a:lnTo>
                  <a:pt x="4225925" y="4110038"/>
                </a:lnTo>
                <a:lnTo>
                  <a:pt x="0" y="4110038"/>
                </a:lnTo>
                <a:close/>
                <a:moveTo>
                  <a:pt x="8988425" y="0"/>
                </a:moveTo>
                <a:lnTo>
                  <a:pt x="13214349" y="0"/>
                </a:lnTo>
                <a:lnTo>
                  <a:pt x="13214349" y="4110038"/>
                </a:lnTo>
                <a:lnTo>
                  <a:pt x="8988425" y="4110038"/>
                </a:lnTo>
                <a:close/>
                <a:moveTo>
                  <a:pt x="4492625" y="0"/>
                </a:moveTo>
                <a:lnTo>
                  <a:pt x="8721725" y="0"/>
                </a:lnTo>
                <a:lnTo>
                  <a:pt x="8721725" y="4110038"/>
                </a:lnTo>
                <a:lnTo>
                  <a:pt x="4492625" y="41100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5520163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0C75368-AF42-4BE0-8BE3-993F381CE0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01787" y="1562100"/>
            <a:ext cx="21183600" cy="10553700"/>
          </a:xfrm>
          <a:custGeom>
            <a:avLst/>
            <a:gdLst>
              <a:gd name="connsiteX0" fmla="*/ 0 w 21183600"/>
              <a:gd name="connsiteY0" fmla="*/ 0 h 10553700"/>
              <a:gd name="connsiteX1" fmla="*/ 21183600 w 21183600"/>
              <a:gd name="connsiteY1" fmla="*/ 0 h 10553700"/>
              <a:gd name="connsiteX2" fmla="*/ 21183600 w 21183600"/>
              <a:gd name="connsiteY2" fmla="*/ 10553700 h 10553700"/>
              <a:gd name="connsiteX3" fmla="*/ 0 w 21183600"/>
              <a:gd name="connsiteY3" fmla="*/ 10553700 h 105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0" h="10553700">
                <a:moveTo>
                  <a:pt x="0" y="0"/>
                </a:moveTo>
                <a:lnTo>
                  <a:pt x="21183600" y="0"/>
                </a:lnTo>
                <a:lnTo>
                  <a:pt x="21183600" y="10553700"/>
                </a:lnTo>
                <a:lnTo>
                  <a:pt x="0" y="10553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45168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B062408-1772-49D4-893D-8C8BB7467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4266" y="0"/>
            <a:ext cx="9144000" cy="13716000"/>
          </a:xfrm>
          <a:custGeom>
            <a:avLst/>
            <a:gdLst>
              <a:gd name="connsiteX0" fmla="*/ 0 w 5161935"/>
              <a:gd name="connsiteY0" fmla="*/ 0 h 13716000"/>
              <a:gd name="connsiteX1" fmla="*/ 5161935 w 5161935"/>
              <a:gd name="connsiteY1" fmla="*/ 0 h 13716000"/>
              <a:gd name="connsiteX2" fmla="*/ 5161935 w 5161935"/>
              <a:gd name="connsiteY2" fmla="*/ 13716000 h 13716000"/>
              <a:gd name="connsiteX3" fmla="*/ 0 w 51619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1935" h="13716000">
                <a:moveTo>
                  <a:pt x="0" y="0"/>
                </a:moveTo>
                <a:lnTo>
                  <a:pt x="5161935" y="0"/>
                </a:lnTo>
                <a:lnTo>
                  <a:pt x="5161935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CB3B239-9E66-48A2-9ADF-036A215863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88214" y="9310462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8667E37-AA21-432C-AAC0-A6E15B2423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88739" y="9310462"/>
            <a:ext cx="2413461" cy="2805338"/>
          </a:xfrm>
          <a:custGeom>
            <a:avLst/>
            <a:gdLst>
              <a:gd name="connsiteX0" fmla="*/ 184171 w 2413461"/>
              <a:gd name="connsiteY0" fmla="*/ 0 h 2805338"/>
              <a:gd name="connsiteX1" fmla="*/ 2229289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89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89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89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9F0940-6C60-4400-8944-612A58D937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389263" y="9310462"/>
            <a:ext cx="2413460" cy="2805338"/>
          </a:xfrm>
          <a:custGeom>
            <a:avLst/>
            <a:gdLst>
              <a:gd name="connsiteX0" fmla="*/ 184172 w 2413460"/>
              <a:gd name="connsiteY0" fmla="*/ 0 h 2805338"/>
              <a:gd name="connsiteX1" fmla="*/ 2229290 w 2413460"/>
              <a:gd name="connsiteY1" fmla="*/ 0 h 2805338"/>
              <a:gd name="connsiteX2" fmla="*/ 2413460 w 2413460"/>
              <a:gd name="connsiteY2" fmla="*/ 184171 h 2805338"/>
              <a:gd name="connsiteX3" fmla="*/ 2413460 w 2413460"/>
              <a:gd name="connsiteY3" fmla="*/ 2621167 h 2805338"/>
              <a:gd name="connsiteX4" fmla="*/ 2229290 w 2413460"/>
              <a:gd name="connsiteY4" fmla="*/ 2805338 h 2805338"/>
              <a:gd name="connsiteX5" fmla="*/ 184172 w 2413460"/>
              <a:gd name="connsiteY5" fmla="*/ 2805338 h 2805338"/>
              <a:gd name="connsiteX6" fmla="*/ 0 w 2413460"/>
              <a:gd name="connsiteY6" fmla="*/ 2621167 h 2805338"/>
              <a:gd name="connsiteX7" fmla="*/ 0 w 2413460"/>
              <a:gd name="connsiteY7" fmla="*/ 184171 h 2805338"/>
              <a:gd name="connsiteX8" fmla="*/ 184172 w 2413460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0" h="2805338">
                <a:moveTo>
                  <a:pt x="184172" y="0"/>
                </a:moveTo>
                <a:lnTo>
                  <a:pt x="2229290" y="0"/>
                </a:lnTo>
                <a:cubicBezTo>
                  <a:pt x="2331004" y="0"/>
                  <a:pt x="2413460" y="82456"/>
                  <a:pt x="2413460" y="184171"/>
                </a:cubicBezTo>
                <a:lnTo>
                  <a:pt x="2413460" y="2621167"/>
                </a:lnTo>
                <a:cubicBezTo>
                  <a:pt x="2413460" y="2722882"/>
                  <a:pt x="2331004" y="2805338"/>
                  <a:pt x="2229290" y="2805338"/>
                </a:cubicBezTo>
                <a:lnTo>
                  <a:pt x="184172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7334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66C2B6E-145A-4F79-BA34-00610FDF4A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93588" y="0"/>
            <a:ext cx="9169496" cy="9409471"/>
          </a:xfrm>
          <a:custGeom>
            <a:avLst/>
            <a:gdLst>
              <a:gd name="connsiteX0" fmla="*/ 0 w 9169496"/>
              <a:gd name="connsiteY0" fmla="*/ 0 h 9409471"/>
              <a:gd name="connsiteX1" fmla="*/ 9169496 w 9169496"/>
              <a:gd name="connsiteY1" fmla="*/ 0 h 9409471"/>
              <a:gd name="connsiteX2" fmla="*/ 9169496 w 9169496"/>
              <a:gd name="connsiteY2" fmla="*/ 9409471 h 9409471"/>
              <a:gd name="connsiteX3" fmla="*/ 0 w 9169496"/>
              <a:gd name="connsiteY3" fmla="*/ 9409471 h 94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9496" h="9409471">
                <a:moveTo>
                  <a:pt x="0" y="0"/>
                </a:moveTo>
                <a:lnTo>
                  <a:pt x="9169496" y="0"/>
                </a:lnTo>
                <a:lnTo>
                  <a:pt x="9169496" y="9409471"/>
                </a:lnTo>
                <a:lnTo>
                  <a:pt x="0" y="94094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44348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9000" decel="81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61CE75C-4B53-482F-B900-B39D1A1BD0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19294" y="2228849"/>
            <a:ext cx="3468368" cy="4019550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5CABD729-8A44-43AB-940F-3356FBC756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23879" y="2228849"/>
            <a:ext cx="3468369" cy="4019550"/>
          </a:xfrm>
          <a:custGeom>
            <a:avLst/>
            <a:gdLst>
              <a:gd name="connsiteX0" fmla="*/ 0 w 3468369"/>
              <a:gd name="connsiteY0" fmla="*/ 0 h 4019550"/>
              <a:gd name="connsiteX1" fmla="*/ 3084179 w 3468369"/>
              <a:gd name="connsiteY1" fmla="*/ 0 h 4019550"/>
              <a:gd name="connsiteX2" fmla="*/ 3468369 w 3468369"/>
              <a:gd name="connsiteY2" fmla="*/ 384189 h 4019550"/>
              <a:gd name="connsiteX3" fmla="*/ 3468369 w 3468369"/>
              <a:gd name="connsiteY3" fmla="*/ 3635361 h 4019550"/>
              <a:gd name="connsiteX4" fmla="*/ 3084179 w 3468369"/>
              <a:gd name="connsiteY4" fmla="*/ 4019550 h 4019550"/>
              <a:gd name="connsiteX5" fmla="*/ 0 w 3468369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9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9" y="172007"/>
                  <a:pt x="3468369" y="384189"/>
                </a:cubicBezTo>
                <a:lnTo>
                  <a:pt x="3468369" y="3635361"/>
                </a:lnTo>
                <a:cubicBezTo>
                  <a:pt x="3468369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C2D96A6F-CF8A-4B00-81B6-2C81DC836B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9294" y="7433895"/>
            <a:ext cx="3468368" cy="4019550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742EC88-23BB-45A9-A47F-2D8895240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3879" y="7433895"/>
            <a:ext cx="3468369" cy="4019550"/>
          </a:xfrm>
          <a:custGeom>
            <a:avLst/>
            <a:gdLst>
              <a:gd name="connsiteX0" fmla="*/ 0 w 3468369"/>
              <a:gd name="connsiteY0" fmla="*/ 0 h 4019550"/>
              <a:gd name="connsiteX1" fmla="*/ 3084179 w 3468369"/>
              <a:gd name="connsiteY1" fmla="*/ 0 h 4019550"/>
              <a:gd name="connsiteX2" fmla="*/ 3468369 w 3468369"/>
              <a:gd name="connsiteY2" fmla="*/ 384189 h 4019550"/>
              <a:gd name="connsiteX3" fmla="*/ 3468369 w 3468369"/>
              <a:gd name="connsiteY3" fmla="*/ 3635361 h 4019550"/>
              <a:gd name="connsiteX4" fmla="*/ 3084179 w 3468369"/>
              <a:gd name="connsiteY4" fmla="*/ 4019550 h 4019550"/>
              <a:gd name="connsiteX5" fmla="*/ 0 w 3468369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9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9" y="172007"/>
                  <a:pt x="3468369" y="384189"/>
                </a:cubicBezTo>
                <a:lnTo>
                  <a:pt x="3468369" y="3635361"/>
                </a:lnTo>
                <a:cubicBezTo>
                  <a:pt x="3468369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 </a:t>
            </a:r>
          </a:p>
        </p:txBody>
      </p:sp>
    </p:spTree>
    <p:extLst>
      <p:ext uri="{BB962C8B-B14F-4D97-AF65-F5344CB8AC3E}">
        <p14:creationId xmlns:p14="http://schemas.microsoft.com/office/powerpoint/2010/main" val="341862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5FD2227-FD7F-47AC-9F85-863F1505E2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26613" y="3236976"/>
            <a:ext cx="4933950" cy="7235825"/>
          </a:xfrm>
          <a:custGeom>
            <a:avLst/>
            <a:gdLst>
              <a:gd name="connsiteX0" fmla="*/ 0 w 4933950"/>
              <a:gd name="connsiteY0" fmla="*/ 0 h 7235825"/>
              <a:gd name="connsiteX1" fmla="*/ 4933950 w 4933950"/>
              <a:gd name="connsiteY1" fmla="*/ 0 h 7235825"/>
              <a:gd name="connsiteX2" fmla="*/ 4933950 w 4933950"/>
              <a:gd name="connsiteY2" fmla="*/ 7235825 h 7235825"/>
              <a:gd name="connsiteX3" fmla="*/ 0 w 4933950"/>
              <a:gd name="connsiteY3" fmla="*/ 7235825 h 723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7235825">
                <a:moveTo>
                  <a:pt x="0" y="0"/>
                </a:moveTo>
                <a:lnTo>
                  <a:pt x="4933950" y="0"/>
                </a:lnTo>
                <a:lnTo>
                  <a:pt x="4933950" y="7235825"/>
                </a:lnTo>
                <a:lnTo>
                  <a:pt x="0" y="72358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63323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A5BAAC93-68F1-4E56-AE8D-C41C46782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93587" y="-1"/>
            <a:ext cx="10591801" cy="13716000"/>
          </a:xfrm>
          <a:custGeom>
            <a:avLst/>
            <a:gdLst>
              <a:gd name="connsiteX0" fmla="*/ 0 w 12193587"/>
              <a:gd name="connsiteY0" fmla="*/ 0 h 13716000"/>
              <a:gd name="connsiteX1" fmla="*/ 12193587 w 12193587"/>
              <a:gd name="connsiteY1" fmla="*/ 0 h 13716000"/>
              <a:gd name="connsiteX2" fmla="*/ 12193587 w 12193587"/>
              <a:gd name="connsiteY2" fmla="*/ 13716000 h 13716000"/>
              <a:gd name="connsiteX3" fmla="*/ 0 w 12193587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7" h="13716000">
                <a:moveTo>
                  <a:pt x="0" y="0"/>
                </a:moveTo>
                <a:lnTo>
                  <a:pt x="12193587" y="0"/>
                </a:lnTo>
                <a:lnTo>
                  <a:pt x="12193587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D8501A47-0AFC-4D8C-B1CB-AA98363D71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188" y="-2"/>
            <a:ext cx="5867399" cy="14824365"/>
          </a:xfrm>
          <a:custGeom>
            <a:avLst/>
            <a:gdLst>
              <a:gd name="connsiteX0" fmla="*/ 0 w 5867399"/>
              <a:gd name="connsiteY0" fmla="*/ 0 h 13716000"/>
              <a:gd name="connsiteX1" fmla="*/ 5867399 w 5867399"/>
              <a:gd name="connsiteY1" fmla="*/ 0 h 13716000"/>
              <a:gd name="connsiteX2" fmla="*/ 5867399 w 5867399"/>
              <a:gd name="connsiteY2" fmla="*/ 13716000 h 13716000"/>
              <a:gd name="connsiteX3" fmla="*/ 0 w 586739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399" h="13716000">
                <a:moveTo>
                  <a:pt x="0" y="0"/>
                </a:moveTo>
                <a:lnTo>
                  <a:pt x="5867399" y="0"/>
                </a:lnTo>
                <a:lnTo>
                  <a:pt x="586739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>
            <a:extLst>
              <a:ext uri="{FF2B5EF4-FFF2-40B4-BE49-F238E27FC236}">
                <a16:creationId xmlns:a16="http://schemas.microsoft.com/office/drawing/2014/main" xmlns="" id="{FEA1AD13-2C9A-4B99-9D99-CF654A1CE15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 rot="10800000">
            <a:off x="6236048" y="900460"/>
            <a:ext cx="11915080" cy="11915080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4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A6E8C886-60EB-45DA-A2AF-B20177D8FF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2888" y="-1"/>
            <a:ext cx="19914288" cy="13370360"/>
          </a:xfrm>
          <a:custGeom>
            <a:avLst/>
            <a:gdLst>
              <a:gd name="connsiteX0" fmla="*/ 0 w 19914288"/>
              <a:gd name="connsiteY0" fmla="*/ 0 h 13370360"/>
              <a:gd name="connsiteX1" fmla="*/ 19914288 w 19914288"/>
              <a:gd name="connsiteY1" fmla="*/ 0 h 13370360"/>
              <a:gd name="connsiteX2" fmla="*/ 19914288 w 19914288"/>
              <a:gd name="connsiteY2" fmla="*/ 5371140 h 13370360"/>
              <a:gd name="connsiteX3" fmla="*/ 18761754 w 19914288"/>
              <a:gd name="connsiteY3" fmla="*/ 9485284 h 13370360"/>
              <a:gd name="connsiteX4" fmla="*/ 10984648 w 19914288"/>
              <a:gd name="connsiteY4" fmla="*/ 11538687 h 13370360"/>
              <a:gd name="connsiteX5" fmla="*/ 1429499 w 19914288"/>
              <a:gd name="connsiteY5" fmla="*/ 1983538 h 13370360"/>
              <a:gd name="connsiteX6" fmla="*/ 110310 w 19914288"/>
              <a:gd name="connsiteY6" fmla="*/ 230761 h 1337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14288" h="13370360">
                <a:moveTo>
                  <a:pt x="0" y="0"/>
                </a:moveTo>
                <a:lnTo>
                  <a:pt x="19914288" y="0"/>
                </a:lnTo>
                <a:lnTo>
                  <a:pt x="19914288" y="5371140"/>
                </a:lnTo>
                <a:lnTo>
                  <a:pt x="18761754" y="9485284"/>
                </a:lnTo>
                <a:cubicBezTo>
                  <a:pt x="17570608" y="13710310"/>
                  <a:pt x="14081078" y="14635118"/>
                  <a:pt x="10984648" y="11538687"/>
                </a:cubicBezTo>
                <a:cubicBezTo>
                  <a:pt x="1429499" y="1983538"/>
                  <a:pt x="1429499" y="1983538"/>
                  <a:pt x="1429499" y="1983538"/>
                </a:cubicBezTo>
                <a:cubicBezTo>
                  <a:pt x="848918" y="1402957"/>
                  <a:pt x="410807" y="812956"/>
                  <a:pt x="110310" y="23076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85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0EE9B1B-489F-4DDC-9BC1-3A2465FC1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1788" y="0"/>
            <a:ext cx="7024653" cy="13716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9D175D46-B4D5-4D6D-92B2-52F4DE46BF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81262" y="0"/>
            <a:ext cx="7024653" cy="13716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FED9DB4-37C7-4F3B-904C-EF3C82D394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760735" y="0"/>
            <a:ext cx="7024653" cy="13716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4903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00F11D8B-5817-49B3-B216-7157DA53FC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1787" y="-1"/>
            <a:ext cx="21183600" cy="13716000"/>
          </a:xfrm>
          <a:custGeom>
            <a:avLst/>
            <a:gdLst>
              <a:gd name="connsiteX0" fmla="*/ 0 w 21183600"/>
              <a:gd name="connsiteY0" fmla="*/ 0 h 13716000"/>
              <a:gd name="connsiteX1" fmla="*/ 21183600 w 21183600"/>
              <a:gd name="connsiteY1" fmla="*/ 0 h 13716000"/>
              <a:gd name="connsiteX2" fmla="*/ 21183600 w 21183600"/>
              <a:gd name="connsiteY2" fmla="*/ 13716000 h 13716000"/>
              <a:gd name="connsiteX3" fmla="*/ 0 w 211836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0" h="13716000">
                <a:moveTo>
                  <a:pt x="0" y="0"/>
                </a:moveTo>
                <a:lnTo>
                  <a:pt x="21183600" y="0"/>
                </a:lnTo>
                <a:lnTo>
                  <a:pt x="211836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323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00F11D8B-5817-49B3-B216-7157DA53FC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98329" y="-1"/>
            <a:ext cx="11190515" cy="13716000"/>
          </a:xfrm>
          <a:custGeom>
            <a:avLst/>
            <a:gdLst>
              <a:gd name="connsiteX0" fmla="*/ 0 w 21183600"/>
              <a:gd name="connsiteY0" fmla="*/ 0 h 13716000"/>
              <a:gd name="connsiteX1" fmla="*/ 21183600 w 21183600"/>
              <a:gd name="connsiteY1" fmla="*/ 0 h 13716000"/>
              <a:gd name="connsiteX2" fmla="*/ 21183600 w 21183600"/>
              <a:gd name="connsiteY2" fmla="*/ 13716000 h 13716000"/>
              <a:gd name="connsiteX3" fmla="*/ 0 w 211836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0" h="13716000">
                <a:moveTo>
                  <a:pt x="0" y="0"/>
                </a:moveTo>
                <a:lnTo>
                  <a:pt x="21183600" y="0"/>
                </a:lnTo>
                <a:lnTo>
                  <a:pt x="211836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17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0EA16D7C-5DAB-42B1-AE16-E2BEF490B0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76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74A84ACA-7A5D-49CC-823F-94671ADE9F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1935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6D6EA88-CE13-4084-A841-0ABAA5A209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4894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0EA16D7C-5DAB-42B1-AE16-E2BEF490B0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76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74A84ACA-7A5D-49CC-823F-94671ADE9F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1935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6D6EA88-CE13-4084-A841-0ABAA5A209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489487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82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0EA16D7C-5DAB-42B1-AE16-E2BEF490B0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01788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74A84ACA-7A5D-49CC-823F-94671ADE9F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97688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6D6EA88-CE13-4084-A841-0ABAA5A209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3588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1">
            <a:extLst>
              <a:ext uri="{FF2B5EF4-FFF2-40B4-BE49-F238E27FC236}">
                <a16:creationId xmlns:a16="http://schemas.microsoft.com/office/drawing/2014/main" xmlns="" id="{D9126DFD-F1EE-4A42-B208-C35B4CD0F0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489488" y="0"/>
            <a:ext cx="5295900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52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5B40D64-0105-4971-BCF9-FF36DCC96A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1266" y="3936316"/>
            <a:ext cx="4933533" cy="5717555"/>
          </a:xfrm>
          <a:custGeom>
            <a:avLst/>
            <a:gdLst>
              <a:gd name="connsiteX0" fmla="*/ 0 w 4933533"/>
              <a:gd name="connsiteY0" fmla="*/ 0 h 5717555"/>
              <a:gd name="connsiteX1" fmla="*/ 4387048 w 4933533"/>
              <a:gd name="connsiteY1" fmla="*/ 0 h 5717555"/>
              <a:gd name="connsiteX2" fmla="*/ 4933533 w 4933533"/>
              <a:gd name="connsiteY2" fmla="*/ 546484 h 5717555"/>
              <a:gd name="connsiteX3" fmla="*/ 4933533 w 4933533"/>
              <a:gd name="connsiteY3" fmla="*/ 5171070 h 5717555"/>
              <a:gd name="connsiteX4" fmla="*/ 4387048 w 4933533"/>
              <a:gd name="connsiteY4" fmla="*/ 5717555 h 5717555"/>
              <a:gd name="connsiteX5" fmla="*/ 0 w 4933533"/>
              <a:gd name="connsiteY5" fmla="*/ 5717555 h 571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533" h="5717555">
                <a:moveTo>
                  <a:pt x="0" y="0"/>
                </a:moveTo>
                <a:lnTo>
                  <a:pt x="4387048" y="0"/>
                </a:lnTo>
                <a:cubicBezTo>
                  <a:pt x="4688864" y="0"/>
                  <a:pt x="4933533" y="244669"/>
                  <a:pt x="4933533" y="546484"/>
                </a:cubicBezTo>
                <a:lnTo>
                  <a:pt x="4933533" y="5171070"/>
                </a:lnTo>
                <a:cubicBezTo>
                  <a:pt x="4933533" y="5472886"/>
                  <a:pt x="4688864" y="5717555"/>
                  <a:pt x="4387048" y="5717555"/>
                </a:cubicBezTo>
                <a:lnTo>
                  <a:pt x="0" y="571755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8543588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1786" y="0"/>
            <a:ext cx="10591801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1786" y="0"/>
            <a:ext cx="9228139" cy="13716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124507" y="2788920"/>
            <a:ext cx="8138160" cy="8138160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8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307387" y="2971800"/>
            <a:ext cx="7772400" cy="7772400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4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2">
            <a:extLst>
              <a:ext uri="{FF2B5EF4-FFF2-40B4-BE49-F238E27FC236}">
                <a16:creationId xmlns:a16="http://schemas.microsoft.com/office/drawing/2014/main" xmlns="" id="{111B0E70-EAAB-4D0B-B0D7-C41D85F99D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01787" y="-1"/>
            <a:ext cx="21183600" cy="13716000"/>
          </a:xfrm>
          <a:custGeom>
            <a:avLst/>
            <a:gdLst>
              <a:gd name="connsiteX0" fmla="*/ 0 w 21183600"/>
              <a:gd name="connsiteY0" fmla="*/ 0 h 13716000"/>
              <a:gd name="connsiteX1" fmla="*/ 21183600 w 21183600"/>
              <a:gd name="connsiteY1" fmla="*/ 0 h 13716000"/>
              <a:gd name="connsiteX2" fmla="*/ 21183600 w 21183600"/>
              <a:gd name="connsiteY2" fmla="*/ 13716000 h 13716000"/>
              <a:gd name="connsiteX3" fmla="*/ 0 w 211836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0" h="13716000">
                <a:moveTo>
                  <a:pt x="0" y="0"/>
                </a:moveTo>
                <a:lnTo>
                  <a:pt x="21183600" y="0"/>
                </a:lnTo>
                <a:lnTo>
                  <a:pt x="211836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  <a:p>
            <a:endParaRPr lang="en-US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xmlns="" id="{BEEBF3FD-E301-4B9F-AA83-F27A9E6AE36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171748" y="3001963"/>
            <a:ext cx="6992069" cy="7712075"/>
          </a:xfrm>
          <a:custGeom>
            <a:avLst/>
            <a:gdLst>
              <a:gd name="connsiteX0" fmla="*/ 5969766 w 6992069"/>
              <a:gd name="connsiteY0" fmla="*/ 0 h 7712075"/>
              <a:gd name="connsiteX1" fmla="*/ 6626936 w 6992069"/>
              <a:gd name="connsiteY1" fmla="*/ 259647 h 7712075"/>
              <a:gd name="connsiteX2" fmla="*/ 6991418 w 6992069"/>
              <a:gd name="connsiteY2" fmla="*/ 1463968 h 7712075"/>
              <a:gd name="connsiteX3" fmla="*/ 6903059 w 6992069"/>
              <a:gd name="connsiteY3" fmla="*/ 6234295 h 7712075"/>
              <a:gd name="connsiteX4" fmla="*/ 5765435 w 6992069"/>
              <a:gd name="connsiteY4" fmla="*/ 7712075 h 7712075"/>
              <a:gd name="connsiteX5" fmla="*/ 4804529 w 6992069"/>
              <a:gd name="connsiteY5" fmla="*/ 7419281 h 7712075"/>
              <a:gd name="connsiteX6" fmla="*/ 883592 w 6992069"/>
              <a:gd name="connsiteY6" fmla="*/ 5143225 h 7712075"/>
              <a:gd name="connsiteX7" fmla="*/ 0 w 6992069"/>
              <a:gd name="connsiteY7" fmla="*/ 3944428 h 7712075"/>
              <a:gd name="connsiteX8" fmla="*/ 869785 w 6992069"/>
              <a:gd name="connsiteY8" fmla="*/ 2751156 h 7712075"/>
              <a:gd name="connsiteX9" fmla="*/ 5017143 w 6992069"/>
              <a:gd name="connsiteY9" fmla="*/ 303842 h 7712075"/>
              <a:gd name="connsiteX10" fmla="*/ 5969766 w 6992069"/>
              <a:gd name="connsiteY10" fmla="*/ 0 h 771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2069" h="7712075">
                <a:moveTo>
                  <a:pt x="5969766" y="0"/>
                </a:moveTo>
                <a:cubicBezTo>
                  <a:pt x="6234843" y="0"/>
                  <a:pt x="6455740" y="88390"/>
                  <a:pt x="6626936" y="259647"/>
                </a:cubicBezTo>
                <a:cubicBezTo>
                  <a:pt x="6872686" y="511008"/>
                  <a:pt x="7002463" y="939150"/>
                  <a:pt x="6991418" y="1463968"/>
                </a:cubicBezTo>
                <a:cubicBezTo>
                  <a:pt x="6991418" y="1463968"/>
                  <a:pt x="6991418" y="1463968"/>
                  <a:pt x="6903059" y="6234295"/>
                </a:cubicBezTo>
                <a:cubicBezTo>
                  <a:pt x="6883730" y="7159634"/>
                  <a:pt x="6458502" y="7712075"/>
                  <a:pt x="5765435" y="7712075"/>
                </a:cubicBezTo>
                <a:cubicBezTo>
                  <a:pt x="5472745" y="7712075"/>
                  <a:pt x="5141398" y="7609873"/>
                  <a:pt x="4804529" y="7419281"/>
                </a:cubicBezTo>
                <a:lnTo>
                  <a:pt x="883592" y="5143225"/>
                </a:lnTo>
                <a:cubicBezTo>
                  <a:pt x="314780" y="4811761"/>
                  <a:pt x="2761" y="4386381"/>
                  <a:pt x="0" y="3944428"/>
                </a:cubicBezTo>
                <a:cubicBezTo>
                  <a:pt x="0" y="3505238"/>
                  <a:pt x="309257" y="3082620"/>
                  <a:pt x="869785" y="2751156"/>
                </a:cubicBezTo>
                <a:cubicBezTo>
                  <a:pt x="869785" y="2751156"/>
                  <a:pt x="869785" y="2751156"/>
                  <a:pt x="5017143" y="303842"/>
                </a:cubicBezTo>
                <a:cubicBezTo>
                  <a:pt x="5354012" y="104964"/>
                  <a:pt x="5685360" y="0"/>
                  <a:pt x="5969766" y="0"/>
                </a:cubicBez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4553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41642ABC-9552-483C-A5B1-973DB23769D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 rot="10800000">
            <a:off x="7619298" y="2449513"/>
            <a:ext cx="8097460" cy="8816975"/>
          </a:xfrm>
          <a:custGeom>
            <a:avLst/>
            <a:gdLst>
              <a:gd name="connsiteX0" fmla="*/ 1575244 w 8097460"/>
              <a:gd name="connsiteY0" fmla="*/ 8264525 h 8816975"/>
              <a:gd name="connsiteX1" fmla="*/ 2527867 w 8097460"/>
              <a:gd name="connsiteY1" fmla="*/ 7960683 h 8816975"/>
              <a:gd name="connsiteX2" fmla="*/ 6675225 w 8097460"/>
              <a:gd name="connsiteY2" fmla="*/ 5513369 h 8816975"/>
              <a:gd name="connsiteX3" fmla="*/ 7545010 w 8097460"/>
              <a:gd name="connsiteY3" fmla="*/ 4320097 h 8816975"/>
              <a:gd name="connsiteX4" fmla="*/ 6661418 w 8097460"/>
              <a:gd name="connsiteY4" fmla="*/ 3121300 h 8816975"/>
              <a:gd name="connsiteX5" fmla="*/ 2740481 w 8097460"/>
              <a:gd name="connsiteY5" fmla="*/ 845244 h 8816975"/>
              <a:gd name="connsiteX6" fmla="*/ 1779575 w 8097460"/>
              <a:gd name="connsiteY6" fmla="*/ 552450 h 8816975"/>
              <a:gd name="connsiteX7" fmla="*/ 641951 w 8097460"/>
              <a:gd name="connsiteY7" fmla="*/ 2030230 h 8816975"/>
              <a:gd name="connsiteX8" fmla="*/ 553592 w 8097460"/>
              <a:gd name="connsiteY8" fmla="*/ 6800557 h 8816975"/>
              <a:gd name="connsiteX9" fmla="*/ 918074 w 8097460"/>
              <a:gd name="connsiteY9" fmla="*/ 8004878 h 8816975"/>
              <a:gd name="connsiteX10" fmla="*/ 1575244 w 8097460"/>
              <a:gd name="connsiteY10" fmla="*/ 8264525 h 8816975"/>
              <a:gd name="connsiteX11" fmla="*/ 1574787 w 8097460"/>
              <a:gd name="connsiteY11" fmla="*/ 8816975 h 8816975"/>
              <a:gd name="connsiteX12" fmla="*/ 522654 w 8097460"/>
              <a:gd name="connsiteY12" fmla="*/ 8391595 h 8816975"/>
              <a:gd name="connsiteX13" fmla="*/ 730 w 8097460"/>
              <a:gd name="connsiteY13" fmla="*/ 6792275 h 8816975"/>
              <a:gd name="connsiteX14" fmla="*/ 89098 w 8097460"/>
              <a:gd name="connsiteY14" fmla="*/ 2019176 h 8816975"/>
              <a:gd name="connsiteX15" fmla="*/ 561315 w 8097460"/>
              <a:gd name="connsiteY15" fmla="*/ 557966 h 8816975"/>
              <a:gd name="connsiteX16" fmla="*/ 1779138 w 8097460"/>
              <a:gd name="connsiteY16" fmla="*/ 0 h 8816975"/>
              <a:gd name="connsiteX17" fmla="*/ 3016292 w 8097460"/>
              <a:gd name="connsiteY17" fmla="*/ 367374 h 8816975"/>
              <a:gd name="connsiteX18" fmla="*/ 6940390 w 8097460"/>
              <a:gd name="connsiteY18" fmla="*/ 2643435 h 8816975"/>
              <a:gd name="connsiteX19" fmla="*/ 7790933 w 8097460"/>
              <a:gd name="connsiteY19" fmla="*/ 3397519 h 8816975"/>
              <a:gd name="connsiteX20" fmla="*/ 8097460 w 8097460"/>
              <a:gd name="connsiteY20" fmla="*/ 4317335 h 8816975"/>
              <a:gd name="connsiteX21" fmla="*/ 7799218 w 8097460"/>
              <a:gd name="connsiteY21" fmla="*/ 5237151 h 8816975"/>
              <a:gd name="connsiteX22" fmla="*/ 6956959 w 8097460"/>
              <a:gd name="connsiteY22" fmla="*/ 5988472 h 8816975"/>
              <a:gd name="connsiteX23" fmla="*/ 2809180 w 8097460"/>
              <a:gd name="connsiteY23" fmla="*/ 8435790 h 8816975"/>
              <a:gd name="connsiteX24" fmla="*/ 1574787 w 8097460"/>
              <a:gd name="connsiteY24" fmla="*/ 8816975 h 881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97460" h="8816975">
                <a:moveTo>
                  <a:pt x="1575244" y="8264525"/>
                </a:moveTo>
                <a:cubicBezTo>
                  <a:pt x="1859650" y="8264525"/>
                  <a:pt x="2190998" y="8159561"/>
                  <a:pt x="2527867" y="7960683"/>
                </a:cubicBezTo>
                <a:cubicBezTo>
                  <a:pt x="6675225" y="5513369"/>
                  <a:pt x="6675225" y="5513369"/>
                  <a:pt x="6675225" y="5513369"/>
                </a:cubicBezTo>
                <a:cubicBezTo>
                  <a:pt x="7235753" y="5181905"/>
                  <a:pt x="7545010" y="4759287"/>
                  <a:pt x="7545010" y="4320097"/>
                </a:cubicBezTo>
                <a:cubicBezTo>
                  <a:pt x="7542249" y="3878144"/>
                  <a:pt x="7230230" y="3452764"/>
                  <a:pt x="6661418" y="3121300"/>
                </a:cubicBezTo>
                <a:lnTo>
                  <a:pt x="2740481" y="845244"/>
                </a:lnTo>
                <a:cubicBezTo>
                  <a:pt x="2403612" y="654652"/>
                  <a:pt x="2072265" y="552450"/>
                  <a:pt x="1779575" y="552450"/>
                </a:cubicBezTo>
                <a:cubicBezTo>
                  <a:pt x="1086508" y="552450"/>
                  <a:pt x="661280" y="1104891"/>
                  <a:pt x="641951" y="2030230"/>
                </a:cubicBezTo>
                <a:cubicBezTo>
                  <a:pt x="553592" y="6800557"/>
                  <a:pt x="553592" y="6800557"/>
                  <a:pt x="553592" y="6800557"/>
                </a:cubicBezTo>
                <a:cubicBezTo>
                  <a:pt x="542547" y="7325375"/>
                  <a:pt x="672324" y="7753517"/>
                  <a:pt x="918074" y="8004878"/>
                </a:cubicBezTo>
                <a:cubicBezTo>
                  <a:pt x="1089270" y="8176135"/>
                  <a:pt x="1310167" y="8264525"/>
                  <a:pt x="1575244" y="8264525"/>
                </a:cubicBezTo>
                <a:close/>
                <a:moveTo>
                  <a:pt x="1574787" y="8816975"/>
                </a:moveTo>
                <a:cubicBezTo>
                  <a:pt x="1160562" y="8816975"/>
                  <a:pt x="798804" y="8670578"/>
                  <a:pt x="522654" y="8391595"/>
                </a:cubicBezTo>
                <a:cubicBezTo>
                  <a:pt x="169182" y="8029745"/>
                  <a:pt x="-13078" y="7474541"/>
                  <a:pt x="730" y="6792275"/>
                </a:cubicBezTo>
                <a:cubicBezTo>
                  <a:pt x="89098" y="2019176"/>
                  <a:pt x="89098" y="2019176"/>
                  <a:pt x="89098" y="2019176"/>
                </a:cubicBezTo>
                <a:cubicBezTo>
                  <a:pt x="100144" y="1419776"/>
                  <a:pt x="265834" y="914292"/>
                  <a:pt x="561315" y="557966"/>
                </a:cubicBezTo>
                <a:cubicBezTo>
                  <a:pt x="867842" y="193355"/>
                  <a:pt x="1287590" y="0"/>
                  <a:pt x="1779138" y="0"/>
                </a:cubicBezTo>
                <a:cubicBezTo>
                  <a:pt x="2174034" y="0"/>
                  <a:pt x="2588259" y="121537"/>
                  <a:pt x="3016292" y="367374"/>
                </a:cubicBezTo>
                <a:cubicBezTo>
                  <a:pt x="6940390" y="2643435"/>
                  <a:pt x="6940390" y="2643435"/>
                  <a:pt x="6940390" y="2643435"/>
                </a:cubicBezTo>
                <a:cubicBezTo>
                  <a:pt x="7307670" y="2858888"/>
                  <a:pt x="7592105" y="3110249"/>
                  <a:pt x="7790933" y="3397519"/>
                </a:cubicBezTo>
                <a:cubicBezTo>
                  <a:pt x="7992523" y="3687551"/>
                  <a:pt x="8094699" y="3996918"/>
                  <a:pt x="8097460" y="4317335"/>
                </a:cubicBezTo>
                <a:cubicBezTo>
                  <a:pt x="8097460" y="4637751"/>
                  <a:pt x="7998046" y="4947119"/>
                  <a:pt x="7799218" y="5237151"/>
                </a:cubicBezTo>
                <a:cubicBezTo>
                  <a:pt x="7603151" y="5521658"/>
                  <a:pt x="7318716" y="5775782"/>
                  <a:pt x="6956959" y="5988472"/>
                </a:cubicBezTo>
                <a:cubicBezTo>
                  <a:pt x="2809180" y="8435790"/>
                  <a:pt x="2809180" y="8435790"/>
                  <a:pt x="2809180" y="8435790"/>
                </a:cubicBezTo>
                <a:cubicBezTo>
                  <a:pt x="2378384" y="8689913"/>
                  <a:pt x="1964159" y="8816975"/>
                  <a:pt x="1574787" y="8816975"/>
                </a:cubicBez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8984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605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118724" y="2439988"/>
            <a:ext cx="4121150" cy="8555038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6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31308" y="5735600"/>
            <a:ext cx="22724559" cy="2244800"/>
          </a:xfrm>
          <a:prstGeom prst="rect">
            <a:avLst/>
          </a:prstGeom>
        </p:spPr>
        <p:txBody>
          <a:bodyPr lIns="243812" tIns="243812" rIns="243812" bIns="243812" anchor="ctr" anchorCtr="0"/>
          <a:lstStyle>
            <a:lvl1pPr lvl="0" algn="ctr">
              <a:spcBef>
                <a:spcPts val="0"/>
              </a:spcBef>
              <a:buSzPct val="100000"/>
              <a:defRPr sz="9600"/>
            </a:lvl1pPr>
            <a:lvl2pPr lvl="1" algn="ctr">
              <a:spcBef>
                <a:spcPts val="0"/>
              </a:spcBef>
              <a:buSzPct val="100000"/>
              <a:defRPr sz="9600"/>
            </a:lvl2pPr>
            <a:lvl3pPr lvl="2" algn="ctr">
              <a:spcBef>
                <a:spcPts val="0"/>
              </a:spcBef>
              <a:buSzPct val="100000"/>
              <a:defRPr sz="9600"/>
            </a:lvl3pPr>
            <a:lvl4pPr lvl="3" algn="ctr">
              <a:spcBef>
                <a:spcPts val="0"/>
              </a:spcBef>
              <a:buSzPct val="100000"/>
              <a:defRPr sz="9600"/>
            </a:lvl4pPr>
            <a:lvl5pPr lvl="4" algn="ctr">
              <a:spcBef>
                <a:spcPts val="0"/>
              </a:spcBef>
              <a:buSzPct val="100000"/>
              <a:defRPr sz="9600"/>
            </a:lvl5pPr>
            <a:lvl6pPr lvl="5" algn="ctr">
              <a:spcBef>
                <a:spcPts val="0"/>
              </a:spcBef>
              <a:buSzPct val="100000"/>
              <a:defRPr sz="9600"/>
            </a:lvl6pPr>
            <a:lvl7pPr lvl="6" algn="ctr">
              <a:spcBef>
                <a:spcPts val="0"/>
              </a:spcBef>
              <a:buSzPct val="100000"/>
              <a:defRPr sz="9600"/>
            </a:lvl7pPr>
            <a:lvl8pPr lvl="7" algn="ctr">
              <a:spcBef>
                <a:spcPts val="0"/>
              </a:spcBef>
              <a:buSzPct val="100000"/>
              <a:defRPr sz="9600"/>
            </a:lvl8pPr>
            <a:lvl9pPr lvl="8" algn="ctr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22596160" y="12435243"/>
            <a:ext cx="1463391" cy="1049600"/>
          </a:xfrm>
          <a:prstGeom prst="rect">
            <a:avLst/>
          </a:prstGeom>
        </p:spPr>
        <p:txBody>
          <a:bodyPr lIns="243812" tIns="243812" rIns="243812" bIns="243812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016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04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61CE75C-4B53-482F-B900-B39D1A1BD0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19294" y="2228849"/>
            <a:ext cx="3468368" cy="4019550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C2D96A6F-CF8A-4B00-81B6-2C81DC836B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9294" y="7433895"/>
            <a:ext cx="3468368" cy="4019550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313805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283696" y="4189614"/>
            <a:ext cx="8362604" cy="530352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377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69338" y="-312273"/>
            <a:ext cx="4688633" cy="6316888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31220" y="2605709"/>
            <a:ext cx="4688633" cy="6316888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1220" y="-5461596"/>
            <a:ext cx="4688633" cy="6316888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69338" y="7741244"/>
            <a:ext cx="4688633" cy="6316888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31220" y="10659226"/>
            <a:ext cx="4688633" cy="6316888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63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74211" y="5252854"/>
            <a:ext cx="9237556" cy="5860112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843160" y="7517928"/>
            <a:ext cx="1979915" cy="4109092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724551" y="6612632"/>
            <a:ext cx="3535696" cy="4763562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05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10978" y="3059156"/>
            <a:ext cx="6835203" cy="1418570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894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85611" y="4453516"/>
            <a:ext cx="17647188" cy="10541292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79164" y="5567424"/>
            <a:ext cx="4097155" cy="8505228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307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2589446" y="5616055"/>
            <a:ext cx="10912599" cy="14702293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12457345" y="-4061345"/>
            <a:ext cx="10912599" cy="14702293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8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xmlns="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86342" y="7683987"/>
            <a:ext cx="13978047" cy="10323409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3687" y="0"/>
            <a:ext cx="10629901" cy="13716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0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118724" y="2439988"/>
            <a:ext cx="4121150" cy="8555038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9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138893" y="3821781"/>
            <a:ext cx="12525433" cy="6033776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A1BFAAB-0EAE-4A81-95A2-D15C3DC897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44149" y="4663440"/>
            <a:ext cx="3341717" cy="4389120"/>
          </a:xfrm>
          <a:custGeom>
            <a:avLst/>
            <a:gdLst>
              <a:gd name="connsiteX0" fmla="*/ 302977 w 3341717"/>
              <a:gd name="connsiteY0" fmla="*/ 0 h 4389120"/>
              <a:gd name="connsiteX1" fmla="*/ 3341717 w 3341717"/>
              <a:gd name="connsiteY1" fmla="*/ 0 h 4389120"/>
              <a:gd name="connsiteX2" fmla="*/ 3341717 w 3341717"/>
              <a:gd name="connsiteY2" fmla="*/ 4389120 h 4389120"/>
              <a:gd name="connsiteX3" fmla="*/ 302977 w 3341717"/>
              <a:gd name="connsiteY3" fmla="*/ 4389120 h 4389120"/>
              <a:gd name="connsiteX4" fmla="*/ 0 w 3341717"/>
              <a:gd name="connsiteY4" fmla="*/ 4086143 h 4389120"/>
              <a:gd name="connsiteX5" fmla="*/ 0 w 3341717"/>
              <a:gd name="connsiteY5" fmla="*/ 302977 h 4389120"/>
              <a:gd name="connsiteX6" fmla="*/ 302977 w 3341717"/>
              <a:gd name="connsiteY6" fmla="*/ 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1717" h="4389120">
                <a:moveTo>
                  <a:pt x="302977" y="0"/>
                </a:moveTo>
                <a:lnTo>
                  <a:pt x="3341717" y="0"/>
                </a:lnTo>
                <a:lnTo>
                  <a:pt x="3341717" y="4389120"/>
                </a:lnTo>
                <a:lnTo>
                  <a:pt x="302977" y="4389120"/>
                </a:lnTo>
                <a:cubicBezTo>
                  <a:pt x="135647" y="4389120"/>
                  <a:pt x="0" y="4253473"/>
                  <a:pt x="0" y="4086143"/>
                </a:cubicBezTo>
                <a:lnTo>
                  <a:pt x="0" y="302977"/>
                </a:lnTo>
                <a:cubicBezTo>
                  <a:pt x="0" y="135647"/>
                  <a:pt x="135647" y="0"/>
                  <a:pt x="30297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2D3889C9-F3E8-413D-B403-7F04350194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8658" y="4663440"/>
            <a:ext cx="3341717" cy="4389120"/>
          </a:xfrm>
          <a:custGeom>
            <a:avLst/>
            <a:gdLst>
              <a:gd name="connsiteX0" fmla="*/ 302977 w 3341717"/>
              <a:gd name="connsiteY0" fmla="*/ 0 h 4389120"/>
              <a:gd name="connsiteX1" fmla="*/ 3341717 w 3341717"/>
              <a:gd name="connsiteY1" fmla="*/ 0 h 4389120"/>
              <a:gd name="connsiteX2" fmla="*/ 3341717 w 3341717"/>
              <a:gd name="connsiteY2" fmla="*/ 4389120 h 4389120"/>
              <a:gd name="connsiteX3" fmla="*/ 302977 w 3341717"/>
              <a:gd name="connsiteY3" fmla="*/ 4389120 h 4389120"/>
              <a:gd name="connsiteX4" fmla="*/ 0 w 3341717"/>
              <a:gd name="connsiteY4" fmla="*/ 4086143 h 4389120"/>
              <a:gd name="connsiteX5" fmla="*/ 0 w 3341717"/>
              <a:gd name="connsiteY5" fmla="*/ 302977 h 4389120"/>
              <a:gd name="connsiteX6" fmla="*/ 302977 w 3341717"/>
              <a:gd name="connsiteY6" fmla="*/ 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1717" h="4389120">
                <a:moveTo>
                  <a:pt x="302977" y="0"/>
                </a:moveTo>
                <a:lnTo>
                  <a:pt x="3341717" y="0"/>
                </a:lnTo>
                <a:lnTo>
                  <a:pt x="3341717" y="4389120"/>
                </a:lnTo>
                <a:lnTo>
                  <a:pt x="302977" y="4389120"/>
                </a:lnTo>
                <a:cubicBezTo>
                  <a:pt x="135647" y="4389120"/>
                  <a:pt x="0" y="4253473"/>
                  <a:pt x="0" y="4086143"/>
                </a:cubicBezTo>
                <a:lnTo>
                  <a:pt x="0" y="302977"/>
                </a:lnTo>
                <a:cubicBezTo>
                  <a:pt x="0" y="135647"/>
                  <a:pt x="135647" y="0"/>
                  <a:pt x="30297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955661F-8F5D-4E70-858C-FACD0823B3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53166" y="4663440"/>
            <a:ext cx="3341718" cy="4389120"/>
          </a:xfrm>
          <a:custGeom>
            <a:avLst/>
            <a:gdLst>
              <a:gd name="connsiteX0" fmla="*/ 302977 w 3341718"/>
              <a:gd name="connsiteY0" fmla="*/ 0 h 4389120"/>
              <a:gd name="connsiteX1" fmla="*/ 3341718 w 3341718"/>
              <a:gd name="connsiteY1" fmla="*/ 0 h 4389120"/>
              <a:gd name="connsiteX2" fmla="*/ 3341718 w 3341718"/>
              <a:gd name="connsiteY2" fmla="*/ 4389120 h 4389120"/>
              <a:gd name="connsiteX3" fmla="*/ 302977 w 3341718"/>
              <a:gd name="connsiteY3" fmla="*/ 4389120 h 4389120"/>
              <a:gd name="connsiteX4" fmla="*/ 0 w 3341718"/>
              <a:gd name="connsiteY4" fmla="*/ 4086143 h 4389120"/>
              <a:gd name="connsiteX5" fmla="*/ 0 w 3341718"/>
              <a:gd name="connsiteY5" fmla="*/ 302977 h 4389120"/>
              <a:gd name="connsiteX6" fmla="*/ 302977 w 3341718"/>
              <a:gd name="connsiteY6" fmla="*/ 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1718" h="4389120">
                <a:moveTo>
                  <a:pt x="302977" y="0"/>
                </a:moveTo>
                <a:lnTo>
                  <a:pt x="3341718" y="0"/>
                </a:lnTo>
                <a:lnTo>
                  <a:pt x="3341718" y="4389120"/>
                </a:lnTo>
                <a:lnTo>
                  <a:pt x="302977" y="4389120"/>
                </a:lnTo>
                <a:cubicBezTo>
                  <a:pt x="135647" y="4389120"/>
                  <a:pt x="0" y="4253473"/>
                  <a:pt x="0" y="4086143"/>
                </a:cubicBezTo>
                <a:lnTo>
                  <a:pt x="0" y="302977"/>
                </a:lnTo>
                <a:cubicBezTo>
                  <a:pt x="0" y="135647"/>
                  <a:pt x="135647" y="0"/>
                  <a:pt x="30297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338413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1240503" y="2701131"/>
            <a:ext cx="12295188" cy="7808913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34783" y="9260732"/>
            <a:ext cx="3501958" cy="2607012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373333" y="9260732"/>
            <a:ext cx="3501958" cy="2607012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2511883" y="9260732"/>
            <a:ext cx="3501958" cy="2607012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650433" y="9260732"/>
            <a:ext cx="3501959" cy="2607012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0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3688" y="-1"/>
            <a:ext cx="21221700" cy="13716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1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325689" y="1034234"/>
            <a:ext cx="19735799" cy="12787099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04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444188" y="509248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928661" y="509248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401230" y="509248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6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953680" y="107293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7953680" y="509248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7953680" y="9112036"/>
            <a:ext cx="3541756" cy="3546690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8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748847" y="2145323"/>
            <a:ext cx="4149969" cy="4149969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8006647" y="2145323"/>
            <a:ext cx="4149968" cy="4149969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2748847" y="7403123"/>
            <a:ext cx="4149969" cy="4149969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8006647" y="7403123"/>
            <a:ext cx="4149968" cy="4149969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164058" y="2001756"/>
            <a:ext cx="9388638" cy="9388637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3941490" y="854471"/>
            <a:ext cx="2393853" cy="2393853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427511" y="9574642"/>
            <a:ext cx="2393871" cy="2393871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586807" y="9694931"/>
            <a:ext cx="2420868" cy="2420869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21607" y="2001756"/>
            <a:ext cx="9388638" cy="9388637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443397" y="9766532"/>
            <a:ext cx="2393853" cy="2393853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46949" y="9530140"/>
            <a:ext cx="2393871" cy="2393871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1675" y="2535374"/>
            <a:ext cx="2420868" cy="2420869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2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081609" y="2505456"/>
            <a:ext cx="8091531" cy="7720070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62985" y="4771738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3587" y="4771738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24187" y="4771738"/>
            <a:ext cx="3530601" cy="4172525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254785" y="4771738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54265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85832" y="3108381"/>
            <a:ext cx="4323122" cy="6275498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032026" y="3108381"/>
            <a:ext cx="4323122" cy="3235368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4678221" y="3108381"/>
            <a:ext cx="4323123" cy="6275498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0032026" y="6666821"/>
            <a:ext cx="4323122" cy="4462577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2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33319" y="4219574"/>
            <a:ext cx="3542838" cy="5276850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110774" y="4219574"/>
            <a:ext cx="3542838" cy="5276850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6988229" y="4219574"/>
            <a:ext cx="3542838" cy="5276850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414135" y="3456419"/>
            <a:ext cx="3989259" cy="680316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3403393" y="3456419"/>
            <a:ext cx="3989258" cy="680316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7392651" y="3456419"/>
            <a:ext cx="3989258" cy="680316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900993" y="3456419"/>
            <a:ext cx="3782260" cy="680316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8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981449" y="4551877"/>
            <a:ext cx="5695950" cy="7201972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0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17012" y="2990850"/>
            <a:ext cx="6153150" cy="1072515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1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4584362" y="0"/>
            <a:ext cx="6153150" cy="13716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2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4A81282E-FBA8-4735-BD4F-348B125B65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24387175" cy="13716001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algn="ctr"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4A81282E-FBA8-4735-BD4F-348B125B65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689" y="1562100"/>
            <a:ext cx="21221700" cy="105537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algn="ctr">
              <a:defRPr lang="en-US"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62985" y="3503377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3587" y="4771738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24187" y="4152306"/>
            <a:ext cx="3530601" cy="4172525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254785" y="5273183"/>
            <a:ext cx="3530600" cy="4172525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9156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6E089A10-26E5-4CF4-8594-62BEF201A2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116301" y="2633254"/>
            <a:ext cx="4816841" cy="8449493"/>
          </a:xfrm>
          <a:custGeom>
            <a:avLst/>
            <a:gdLst>
              <a:gd name="connsiteX0" fmla="*/ 0 w 4816841"/>
              <a:gd name="connsiteY0" fmla="*/ 0 h 8449493"/>
              <a:gd name="connsiteX1" fmla="*/ 4601865 w 4816841"/>
              <a:gd name="connsiteY1" fmla="*/ 0 h 8449493"/>
              <a:gd name="connsiteX2" fmla="*/ 4816841 w 4816841"/>
              <a:gd name="connsiteY2" fmla="*/ 214976 h 8449493"/>
              <a:gd name="connsiteX3" fmla="*/ 4816841 w 4816841"/>
              <a:gd name="connsiteY3" fmla="*/ 8234517 h 8449493"/>
              <a:gd name="connsiteX4" fmla="*/ 4601865 w 4816841"/>
              <a:gd name="connsiteY4" fmla="*/ 8449493 h 8449493"/>
              <a:gd name="connsiteX5" fmla="*/ 0 w 4816841"/>
              <a:gd name="connsiteY5" fmla="*/ 8449493 h 844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6841" h="8449493">
                <a:moveTo>
                  <a:pt x="0" y="0"/>
                </a:moveTo>
                <a:lnTo>
                  <a:pt x="4601865" y="0"/>
                </a:lnTo>
                <a:cubicBezTo>
                  <a:pt x="4720593" y="0"/>
                  <a:pt x="4816841" y="96248"/>
                  <a:pt x="4816841" y="214976"/>
                </a:cubicBezTo>
                <a:lnTo>
                  <a:pt x="4816841" y="8234517"/>
                </a:lnTo>
                <a:cubicBezTo>
                  <a:pt x="4816841" y="8353245"/>
                  <a:pt x="4720593" y="8449493"/>
                  <a:pt x="4601865" y="8449493"/>
                </a:cubicBezTo>
                <a:lnTo>
                  <a:pt x="0" y="844949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403887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6E089A10-26E5-4CF4-8594-62BEF201A2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633254"/>
            <a:ext cx="4816841" cy="8449493"/>
          </a:xfrm>
          <a:custGeom>
            <a:avLst/>
            <a:gdLst>
              <a:gd name="connsiteX0" fmla="*/ 0 w 4816841"/>
              <a:gd name="connsiteY0" fmla="*/ 0 h 8449493"/>
              <a:gd name="connsiteX1" fmla="*/ 4601865 w 4816841"/>
              <a:gd name="connsiteY1" fmla="*/ 0 h 8449493"/>
              <a:gd name="connsiteX2" fmla="*/ 4816841 w 4816841"/>
              <a:gd name="connsiteY2" fmla="*/ 214976 h 8449493"/>
              <a:gd name="connsiteX3" fmla="*/ 4816841 w 4816841"/>
              <a:gd name="connsiteY3" fmla="*/ 8234517 h 8449493"/>
              <a:gd name="connsiteX4" fmla="*/ 4601865 w 4816841"/>
              <a:gd name="connsiteY4" fmla="*/ 8449493 h 8449493"/>
              <a:gd name="connsiteX5" fmla="*/ 0 w 4816841"/>
              <a:gd name="connsiteY5" fmla="*/ 8449493 h 844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6841" h="8449493">
                <a:moveTo>
                  <a:pt x="0" y="0"/>
                </a:moveTo>
                <a:lnTo>
                  <a:pt x="4601865" y="0"/>
                </a:lnTo>
                <a:cubicBezTo>
                  <a:pt x="4720593" y="0"/>
                  <a:pt x="4816841" y="96248"/>
                  <a:pt x="4816841" y="214976"/>
                </a:cubicBezTo>
                <a:lnTo>
                  <a:pt x="4816841" y="8234517"/>
                </a:lnTo>
                <a:cubicBezTo>
                  <a:pt x="4816841" y="8353245"/>
                  <a:pt x="4720593" y="8449493"/>
                  <a:pt x="4601865" y="8449493"/>
                </a:cubicBezTo>
                <a:lnTo>
                  <a:pt x="0" y="844949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E4017A0-2725-4A85-83DA-570ED7E605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6891" y="6562769"/>
            <a:ext cx="3569109" cy="3743499"/>
          </a:xfrm>
          <a:custGeom>
            <a:avLst/>
            <a:gdLst>
              <a:gd name="connsiteX0" fmla="*/ 0 w 3569109"/>
              <a:gd name="connsiteY0" fmla="*/ 0 h 3743499"/>
              <a:gd name="connsiteX1" fmla="*/ 3569109 w 3569109"/>
              <a:gd name="connsiteY1" fmla="*/ 0 h 3743499"/>
              <a:gd name="connsiteX2" fmla="*/ 3569109 w 3569109"/>
              <a:gd name="connsiteY2" fmla="*/ 3743499 h 3743499"/>
              <a:gd name="connsiteX3" fmla="*/ 0 w 3569109"/>
              <a:gd name="connsiteY3" fmla="*/ 3743499 h 37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09" h="3743499">
                <a:moveTo>
                  <a:pt x="0" y="0"/>
                </a:moveTo>
                <a:lnTo>
                  <a:pt x="3569109" y="0"/>
                </a:lnTo>
                <a:lnTo>
                  <a:pt x="3569109" y="3743499"/>
                </a:lnTo>
                <a:lnTo>
                  <a:pt x="0" y="37434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4AEE783-F60E-464A-A4D7-E5643D842C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5999" y="6562769"/>
            <a:ext cx="3569108" cy="3743499"/>
          </a:xfrm>
          <a:custGeom>
            <a:avLst/>
            <a:gdLst>
              <a:gd name="connsiteX0" fmla="*/ 0 w 3569108"/>
              <a:gd name="connsiteY0" fmla="*/ 0 h 3743499"/>
              <a:gd name="connsiteX1" fmla="*/ 3569108 w 3569108"/>
              <a:gd name="connsiteY1" fmla="*/ 0 h 3743499"/>
              <a:gd name="connsiteX2" fmla="*/ 3569108 w 3569108"/>
              <a:gd name="connsiteY2" fmla="*/ 3743499 h 3743499"/>
              <a:gd name="connsiteX3" fmla="*/ 0 w 3569108"/>
              <a:gd name="connsiteY3" fmla="*/ 3743499 h 37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08" h="3743499">
                <a:moveTo>
                  <a:pt x="0" y="0"/>
                </a:moveTo>
                <a:lnTo>
                  <a:pt x="3569108" y="0"/>
                </a:lnTo>
                <a:lnTo>
                  <a:pt x="3569108" y="3743499"/>
                </a:lnTo>
                <a:lnTo>
                  <a:pt x="0" y="37434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44177CD-F2DF-46DE-BF5D-FDF4F2EFAF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285107" y="6562769"/>
            <a:ext cx="3569110" cy="3743499"/>
          </a:xfrm>
          <a:custGeom>
            <a:avLst/>
            <a:gdLst>
              <a:gd name="connsiteX0" fmla="*/ 0 w 3569110"/>
              <a:gd name="connsiteY0" fmla="*/ 0 h 3743499"/>
              <a:gd name="connsiteX1" fmla="*/ 3569110 w 3569110"/>
              <a:gd name="connsiteY1" fmla="*/ 0 h 3743499"/>
              <a:gd name="connsiteX2" fmla="*/ 3569110 w 3569110"/>
              <a:gd name="connsiteY2" fmla="*/ 3743499 h 3743499"/>
              <a:gd name="connsiteX3" fmla="*/ 0 w 3569110"/>
              <a:gd name="connsiteY3" fmla="*/ 3743499 h 37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10" h="3743499">
                <a:moveTo>
                  <a:pt x="0" y="0"/>
                </a:moveTo>
                <a:lnTo>
                  <a:pt x="3569110" y="0"/>
                </a:lnTo>
                <a:lnTo>
                  <a:pt x="3569110" y="3743499"/>
                </a:lnTo>
                <a:lnTo>
                  <a:pt x="0" y="37434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40054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6.xml"/><Relationship Id="rId29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F69E9F7-3B7F-4049-A1B1-00106BF68158}"/>
              </a:ext>
            </a:extLst>
          </p:cNvPr>
          <p:cNvGrpSpPr/>
          <p:nvPr userDrawn="1"/>
        </p:nvGrpSpPr>
        <p:grpSpPr>
          <a:xfrm>
            <a:off x="23389834" y="606425"/>
            <a:ext cx="369332" cy="1575009"/>
            <a:chOff x="23389834" y="606425"/>
            <a:chExt cx="369332" cy="1575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3020502" y="14427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>
                  <a:latin typeface="+mj-lt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C9BBE22-2DA0-4B14-BCD2-A9D94A66FF20}"/>
              </a:ext>
            </a:extLst>
          </p:cNvPr>
          <p:cNvGrpSpPr/>
          <p:nvPr userDrawn="1"/>
        </p:nvGrpSpPr>
        <p:grpSpPr>
          <a:xfrm>
            <a:off x="23389834" y="11959385"/>
            <a:ext cx="369332" cy="1162679"/>
            <a:chOff x="23452107" y="11726009"/>
            <a:chExt cx="369332" cy="11626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285555" y="1189256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22861538" y="5179219"/>
            <a:ext cx="1425924" cy="33575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5400" b="0" smtClean="0">
                <a:solidFill>
                  <a:schemeClr val="tx1"/>
                </a:solidFill>
                <a:latin typeface="+mj-lt"/>
              </a:rPr>
              <a:t>‹#›</a:t>
            </a:fld>
            <a:endParaRPr lang="en-US" sz="3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xmlns="" id="{1E2971BC-2B97-440E-95F3-64576A47C6FD}"/>
              </a:ext>
            </a:extLst>
          </p:cNvPr>
          <p:cNvSpPr/>
          <p:nvPr userDrawn="1"/>
        </p:nvSpPr>
        <p:spPr>
          <a:xfrm>
            <a:off x="22784792" y="0"/>
            <a:ext cx="1602384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FC70DE9-DF01-4E9C-AB54-9A7259700E5E}"/>
              </a:ext>
            </a:extLst>
          </p:cNvPr>
          <p:cNvSpPr/>
          <p:nvPr userDrawn="1"/>
        </p:nvSpPr>
        <p:spPr>
          <a:xfrm>
            <a:off x="22784792" y="11125200"/>
            <a:ext cx="1602384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4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29" r:id="rId2"/>
    <p:sldLayoutId id="2147483731" r:id="rId3"/>
    <p:sldLayoutId id="2147483730" r:id="rId4"/>
    <p:sldLayoutId id="2147483728" r:id="rId5"/>
    <p:sldLayoutId id="2147483690" r:id="rId6"/>
    <p:sldLayoutId id="2147483691" r:id="rId7"/>
    <p:sldLayoutId id="2147483688" r:id="rId8"/>
    <p:sldLayoutId id="2147483689" r:id="rId9"/>
    <p:sldLayoutId id="2147483684" r:id="rId10"/>
    <p:sldLayoutId id="2147483685" r:id="rId11"/>
    <p:sldLayoutId id="2147483686" r:id="rId12"/>
    <p:sldLayoutId id="2147483687" r:id="rId13"/>
    <p:sldLayoutId id="2147483683" r:id="rId14"/>
    <p:sldLayoutId id="2147483682" r:id="rId15"/>
    <p:sldLayoutId id="2147483681" r:id="rId16"/>
    <p:sldLayoutId id="2147483680" r:id="rId17"/>
    <p:sldLayoutId id="2147483679" r:id="rId18"/>
    <p:sldLayoutId id="2147483678" r:id="rId19"/>
    <p:sldLayoutId id="2147483677" r:id="rId20"/>
    <p:sldLayoutId id="2147483676" r:id="rId21"/>
    <p:sldLayoutId id="2147483675" r:id="rId22"/>
    <p:sldLayoutId id="2147483672" r:id="rId23"/>
    <p:sldLayoutId id="2147483671" r:id="rId24"/>
    <p:sldLayoutId id="2147483662" r:id="rId25"/>
    <p:sldLayoutId id="2147483663" r:id="rId26"/>
    <p:sldLayoutId id="2147483664" r:id="rId27"/>
    <p:sldLayoutId id="2147483669" r:id="rId28"/>
    <p:sldLayoutId id="2147483674" r:id="rId29"/>
    <p:sldLayoutId id="2147483665" r:id="rId30"/>
    <p:sldLayoutId id="2147483670" r:id="rId31"/>
    <p:sldLayoutId id="2147483666" r:id="rId32"/>
    <p:sldLayoutId id="2147483673" r:id="rId33"/>
    <p:sldLayoutId id="2147483667" r:id="rId34"/>
    <p:sldLayoutId id="2147483668" r:id="rId35"/>
    <p:sldLayoutId id="2147483732" r:id="rId36"/>
    <p:sldLayoutId id="2147483733" r:id="rId37"/>
    <p:sldLayoutId id="2147483734" r:id="rId38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orient="horz" pos="984" userDrawn="1">
          <p15:clr>
            <a:srgbClr val="F26B43"/>
          </p15:clr>
        </p15:guide>
        <p15:guide id="4" orient="horz" pos="7632" userDrawn="1">
          <p15:clr>
            <a:srgbClr val="F26B43"/>
          </p15:clr>
        </p15:guide>
        <p15:guide id="5" pos="1009" userDrawn="1">
          <p15:clr>
            <a:srgbClr val="F26B43"/>
          </p15:clr>
        </p15:guide>
        <p15:guide id="6" pos="143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F69E9F7-3B7F-4049-A1B1-00106BF68158}"/>
              </a:ext>
            </a:extLst>
          </p:cNvPr>
          <p:cNvGrpSpPr/>
          <p:nvPr userDrawn="1"/>
        </p:nvGrpSpPr>
        <p:grpSpPr>
          <a:xfrm>
            <a:off x="23389834" y="606425"/>
            <a:ext cx="369332" cy="1575009"/>
            <a:chOff x="23389834" y="606425"/>
            <a:chExt cx="369332" cy="1575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3020502" y="14427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>
                  <a:latin typeface="+mj-lt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C9BBE22-2DA0-4B14-BCD2-A9D94A66FF20}"/>
              </a:ext>
            </a:extLst>
          </p:cNvPr>
          <p:cNvGrpSpPr/>
          <p:nvPr userDrawn="1"/>
        </p:nvGrpSpPr>
        <p:grpSpPr>
          <a:xfrm>
            <a:off x="23389834" y="11959385"/>
            <a:ext cx="369332" cy="1162679"/>
            <a:chOff x="23452107" y="11726009"/>
            <a:chExt cx="369332" cy="11626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285555" y="1189256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22861538" y="5179219"/>
            <a:ext cx="1425924" cy="33575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5400" b="0" smtClean="0">
                <a:solidFill>
                  <a:schemeClr val="tx1"/>
                </a:solidFill>
                <a:latin typeface="+mj-lt"/>
              </a:rPr>
              <a:t>‹#›</a:t>
            </a:fld>
            <a:endParaRPr lang="en-US" sz="3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xmlns="" id="{1E2971BC-2B97-440E-95F3-64576A47C6FD}"/>
              </a:ext>
            </a:extLst>
          </p:cNvPr>
          <p:cNvSpPr/>
          <p:nvPr userDrawn="1"/>
        </p:nvSpPr>
        <p:spPr>
          <a:xfrm>
            <a:off x="22784792" y="0"/>
            <a:ext cx="1602384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FC70DE9-DF01-4E9C-AB54-9A7259700E5E}"/>
              </a:ext>
            </a:extLst>
          </p:cNvPr>
          <p:cNvSpPr/>
          <p:nvPr userDrawn="1"/>
        </p:nvSpPr>
        <p:spPr>
          <a:xfrm>
            <a:off x="22784792" y="11125200"/>
            <a:ext cx="1602384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43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726" r:id="rId2"/>
    <p:sldLayoutId id="2147483725" r:id="rId3"/>
    <p:sldLayoutId id="2147483724" r:id="rId4"/>
    <p:sldLayoutId id="2147483723" r:id="rId5"/>
    <p:sldLayoutId id="2147483721" r:id="rId6"/>
    <p:sldLayoutId id="2147483722" r:id="rId7"/>
    <p:sldLayoutId id="2147483720" r:id="rId8"/>
    <p:sldLayoutId id="2147483719" r:id="rId9"/>
    <p:sldLayoutId id="2147483717" r:id="rId10"/>
    <p:sldLayoutId id="2147483718" r:id="rId11"/>
    <p:sldLayoutId id="2147483716" r:id="rId12"/>
    <p:sldLayoutId id="2147483715" r:id="rId13"/>
    <p:sldLayoutId id="2147483713" r:id="rId14"/>
    <p:sldLayoutId id="2147483714" r:id="rId15"/>
    <p:sldLayoutId id="2147483711" r:id="rId16"/>
    <p:sldLayoutId id="2147483712" r:id="rId17"/>
    <p:sldLayoutId id="2147483710" r:id="rId18"/>
    <p:sldLayoutId id="2147483705" r:id="rId19"/>
    <p:sldLayoutId id="2147483706" r:id="rId20"/>
    <p:sldLayoutId id="2147483704" r:id="rId21"/>
    <p:sldLayoutId id="2147483702" r:id="rId22"/>
    <p:sldLayoutId id="2147483699" r:id="rId23"/>
    <p:sldLayoutId id="2147483698" r:id="rId24"/>
    <p:sldLayoutId id="2147483697" r:id="rId25"/>
    <p:sldLayoutId id="2147483693" r:id="rId26"/>
    <p:sldLayoutId id="2147483694" r:id="rId27"/>
    <p:sldLayoutId id="2147483696" r:id="rId28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 userDrawn="1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417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>
            <a:extLst>
              <a:ext uri="{FF2B5EF4-FFF2-40B4-BE49-F238E27FC236}">
                <a16:creationId xmlns:a16="http://schemas.microsoft.com/office/drawing/2014/main" xmlns="" id="{2469ED2C-F8EB-4DF2-90F2-4976E71437E0}"/>
              </a:ext>
            </a:extLst>
          </p:cNvPr>
          <p:cNvSpPr>
            <a:spLocks/>
          </p:cNvSpPr>
          <p:nvPr/>
        </p:nvSpPr>
        <p:spPr bwMode="auto">
          <a:xfrm rot="12600000">
            <a:off x="5130200" y="3225702"/>
            <a:ext cx="10872935" cy="9240670"/>
          </a:xfrm>
          <a:custGeom>
            <a:avLst/>
            <a:gdLst>
              <a:gd name="T0" fmla="*/ 1069 w 1166"/>
              <a:gd name="T1" fmla="*/ 676 h 990"/>
              <a:gd name="T2" fmla="*/ 886 w 1166"/>
              <a:gd name="T3" fmla="*/ 990 h 990"/>
              <a:gd name="T4" fmla="*/ 275 w 1166"/>
              <a:gd name="T5" fmla="*/ 990 h 990"/>
              <a:gd name="T6" fmla="*/ 104 w 1166"/>
              <a:gd name="T7" fmla="*/ 683 h 990"/>
              <a:gd name="T8" fmla="*/ 421 w 1166"/>
              <a:gd name="T9" fmla="*/ 168 h 990"/>
              <a:gd name="T10" fmla="*/ 787 w 1166"/>
              <a:gd name="T11" fmla="*/ 175 h 990"/>
              <a:gd name="T12" fmla="*/ 1069 w 1166"/>
              <a:gd name="T13" fmla="*/ 676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990">
                <a:moveTo>
                  <a:pt x="1069" y="676"/>
                </a:moveTo>
                <a:cubicBezTo>
                  <a:pt x="1166" y="849"/>
                  <a:pt x="1084" y="990"/>
                  <a:pt x="886" y="990"/>
                </a:cubicBezTo>
                <a:cubicBezTo>
                  <a:pt x="275" y="990"/>
                  <a:pt x="275" y="990"/>
                  <a:pt x="275" y="990"/>
                </a:cubicBezTo>
                <a:cubicBezTo>
                  <a:pt x="77" y="990"/>
                  <a:pt x="0" y="852"/>
                  <a:pt x="104" y="683"/>
                </a:cubicBezTo>
                <a:cubicBezTo>
                  <a:pt x="421" y="168"/>
                  <a:pt x="421" y="168"/>
                  <a:pt x="421" y="168"/>
                </a:cubicBezTo>
                <a:cubicBezTo>
                  <a:pt x="525" y="0"/>
                  <a:pt x="689" y="3"/>
                  <a:pt x="787" y="175"/>
                </a:cubicBezTo>
                <a:lnTo>
                  <a:pt x="1069" y="676"/>
                </a:lnTo>
                <a:close/>
              </a:path>
            </a:pathLst>
          </a:custGeom>
          <a:noFill/>
          <a:ln>
            <a:solidFill>
              <a:schemeClr val="tx1">
                <a:alpha val="26000"/>
              </a:schemeClr>
            </a:solidFill>
          </a:ln>
          <a:effectLst>
            <a:outerShdw blurRad="406400" dist="215900" dir="2700000" algn="ctr" rotWithShape="0">
              <a:schemeClr val="bg2">
                <a:alpha val="69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D84118A-F76F-45AC-A0CB-51AD4B2B0748}"/>
              </a:ext>
            </a:extLst>
          </p:cNvPr>
          <p:cNvSpPr/>
          <p:nvPr/>
        </p:nvSpPr>
        <p:spPr>
          <a:xfrm>
            <a:off x="1601788" y="0"/>
            <a:ext cx="732449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66088D26-358B-4FB0-B610-45A5B6344924}"/>
              </a:ext>
            </a:extLst>
          </p:cNvPr>
          <p:cNvSpPr>
            <a:spLocks/>
          </p:cNvSpPr>
          <p:nvPr/>
        </p:nvSpPr>
        <p:spPr bwMode="auto">
          <a:xfrm rot="9000000">
            <a:off x="6349752" y="5044037"/>
            <a:ext cx="4721511" cy="4012709"/>
          </a:xfrm>
          <a:custGeom>
            <a:avLst/>
            <a:gdLst>
              <a:gd name="T0" fmla="*/ 1069 w 1166"/>
              <a:gd name="T1" fmla="*/ 676 h 990"/>
              <a:gd name="T2" fmla="*/ 886 w 1166"/>
              <a:gd name="T3" fmla="*/ 990 h 990"/>
              <a:gd name="T4" fmla="*/ 275 w 1166"/>
              <a:gd name="T5" fmla="*/ 990 h 990"/>
              <a:gd name="T6" fmla="*/ 104 w 1166"/>
              <a:gd name="T7" fmla="*/ 683 h 990"/>
              <a:gd name="T8" fmla="*/ 421 w 1166"/>
              <a:gd name="T9" fmla="*/ 168 h 990"/>
              <a:gd name="T10" fmla="*/ 787 w 1166"/>
              <a:gd name="T11" fmla="*/ 175 h 990"/>
              <a:gd name="T12" fmla="*/ 1069 w 1166"/>
              <a:gd name="T13" fmla="*/ 676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990">
                <a:moveTo>
                  <a:pt x="1069" y="676"/>
                </a:moveTo>
                <a:cubicBezTo>
                  <a:pt x="1166" y="849"/>
                  <a:pt x="1084" y="990"/>
                  <a:pt x="886" y="990"/>
                </a:cubicBezTo>
                <a:cubicBezTo>
                  <a:pt x="275" y="990"/>
                  <a:pt x="275" y="990"/>
                  <a:pt x="275" y="990"/>
                </a:cubicBezTo>
                <a:cubicBezTo>
                  <a:pt x="77" y="990"/>
                  <a:pt x="0" y="852"/>
                  <a:pt x="104" y="683"/>
                </a:cubicBezTo>
                <a:cubicBezTo>
                  <a:pt x="421" y="168"/>
                  <a:pt x="421" y="168"/>
                  <a:pt x="421" y="168"/>
                </a:cubicBezTo>
                <a:cubicBezTo>
                  <a:pt x="525" y="0"/>
                  <a:pt x="689" y="3"/>
                  <a:pt x="787" y="175"/>
                </a:cubicBezTo>
                <a:lnTo>
                  <a:pt x="1069" y="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15900" dir="2700000" algn="ctr" rotWithShape="0">
              <a:schemeClr val="bg2">
                <a:alpha val="69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xmlns="" id="{A627C393-617A-40FF-84F0-21CCF466D98F}"/>
              </a:ext>
            </a:extLst>
          </p:cNvPr>
          <p:cNvSpPr>
            <a:spLocks/>
          </p:cNvSpPr>
          <p:nvPr/>
        </p:nvSpPr>
        <p:spPr bwMode="auto">
          <a:xfrm rot="1800000">
            <a:off x="6570785" y="4622990"/>
            <a:ext cx="3902075" cy="3316288"/>
          </a:xfrm>
          <a:custGeom>
            <a:avLst/>
            <a:gdLst>
              <a:gd name="T0" fmla="*/ 1069 w 1166"/>
              <a:gd name="T1" fmla="*/ 676 h 990"/>
              <a:gd name="T2" fmla="*/ 886 w 1166"/>
              <a:gd name="T3" fmla="*/ 990 h 990"/>
              <a:gd name="T4" fmla="*/ 275 w 1166"/>
              <a:gd name="T5" fmla="*/ 990 h 990"/>
              <a:gd name="T6" fmla="*/ 104 w 1166"/>
              <a:gd name="T7" fmla="*/ 683 h 990"/>
              <a:gd name="T8" fmla="*/ 421 w 1166"/>
              <a:gd name="T9" fmla="*/ 168 h 990"/>
              <a:gd name="T10" fmla="*/ 787 w 1166"/>
              <a:gd name="T11" fmla="*/ 175 h 990"/>
              <a:gd name="T12" fmla="*/ 1069 w 1166"/>
              <a:gd name="T13" fmla="*/ 676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6" h="990">
                <a:moveTo>
                  <a:pt x="1069" y="676"/>
                </a:moveTo>
                <a:cubicBezTo>
                  <a:pt x="1166" y="849"/>
                  <a:pt x="1084" y="990"/>
                  <a:pt x="886" y="990"/>
                </a:cubicBezTo>
                <a:cubicBezTo>
                  <a:pt x="275" y="990"/>
                  <a:pt x="275" y="990"/>
                  <a:pt x="275" y="990"/>
                </a:cubicBezTo>
                <a:cubicBezTo>
                  <a:pt x="77" y="990"/>
                  <a:pt x="0" y="852"/>
                  <a:pt x="104" y="683"/>
                </a:cubicBezTo>
                <a:cubicBezTo>
                  <a:pt x="421" y="168"/>
                  <a:pt x="421" y="168"/>
                  <a:pt x="421" y="168"/>
                </a:cubicBezTo>
                <a:cubicBezTo>
                  <a:pt x="525" y="0"/>
                  <a:pt x="689" y="3"/>
                  <a:pt x="787" y="175"/>
                </a:cubicBezTo>
                <a:lnTo>
                  <a:pt x="1069" y="6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06400" dist="215900" dir="2700000" algn="ctr" rotWithShape="0">
              <a:schemeClr val="bg2">
                <a:alpha val="69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2650652" y="5239594"/>
            <a:ext cx="11465787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600" b="1" dirty="0" err="1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r>
              <a:rPr lang="en-US" sz="1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on AWS </a:t>
            </a:r>
            <a:endParaRPr lang="en-US" sz="166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2888363" y="8478114"/>
            <a:ext cx="921141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Deep Learning &amp; Autonomous Cars</a:t>
            </a:r>
            <a:endParaRPr lang="en-US" sz="66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5934883" y="9935689"/>
            <a:ext cx="13621909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0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Leverage AWS Now</a:t>
            </a:r>
          </a:p>
          <a:p>
            <a:pPr algn="r"/>
            <a:r>
              <a:rPr lang="en-US" sz="60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LAN2018 </a:t>
            </a:r>
            <a:r>
              <a:rPr lang="en-US" sz="6000" b="1" dirty="0" err="1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Meetup</a:t>
            </a:r>
            <a:r>
              <a:rPr lang="en-US" sz="60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r"/>
            <a:r>
              <a:rPr lang="en-US" sz="6000" b="1" dirty="0" err="1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AI@Philadelphia</a:t>
            </a:r>
            <a:endParaRPr lang="en-US" sz="6000" b="1" dirty="0" smtClean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6000" b="1" dirty="0" smtClean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n-US" sz="60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2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animBg="1"/>
      <p:bldP spid="4" grpId="0" animBg="1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veNewLANoct24.mp4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4264" y="-330877"/>
            <a:ext cx="7781267" cy="13839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D14957-86A2-45CC-BA4C-FE8358A7867A}"/>
              </a:ext>
            </a:extLst>
          </p:cNvPr>
          <p:cNvSpPr txBox="1"/>
          <p:nvPr/>
        </p:nvSpPr>
        <p:spPr>
          <a:xfrm>
            <a:off x="0" y="277251"/>
            <a:ext cx="682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+mj-lt"/>
              </a:rPr>
              <a:t>Why </a:t>
            </a:r>
            <a:r>
              <a:rPr lang="en-US" sz="4800" b="1" dirty="0" err="1" smtClean="0">
                <a:latin typeface="+mj-lt"/>
              </a:rPr>
              <a:t>IoT</a:t>
            </a:r>
            <a:r>
              <a:rPr lang="en-US" sz="4800" b="1" dirty="0">
                <a:latin typeface="+mj-lt"/>
              </a:rPr>
              <a:t> </a:t>
            </a:r>
            <a:r>
              <a:rPr lang="en-US" sz="4800" b="1" dirty="0" smtClean="0">
                <a:latin typeface="+mj-lt"/>
              </a:rPr>
              <a:t>Now?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96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7D14957-86A2-45CC-BA4C-FE8358A7867A}"/>
              </a:ext>
            </a:extLst>
          </p:cNvPr>
          <p:cNvSpPr txBox="1"/>
          <p:nvPr/>
        </p:nvSpPr>
        <p:spPr>
          <a:xfrm>
            <a:off x="16015364" y="1708887"/>
            <a:ext cx="682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+mj-lt"/>
              </a:rPr>
              <a:t>A Platform vs. A Hack</a:t>
            </a:r>
            <a:endParaRPr lang="en-US" sz="4800" b="1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D3DBD1B-09B2-4756-885C-5F42DF949A43}"/>
              </a:ext>
            </a:extLst>
          </p:cNvPr>
          <p:cNvSpPr txBox="1"/>
          <p:nvPr/>
        </p:nvSpPr>
        <p:spPr>
          <a:xfrm>
            <a:off x="16015363" y="4255560"/>
            <a:ext cx="573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Utility</a:t>
            </a:r>
          </a:p>
          <a:p>
            <a:r>
              <a:rPr lang="en-US" sz="3600" b="1" dirty="0" smtClean="0"/>
              <a:t>Affordability (BOM &lt;$80)</a:t>
            </a:r>
          </a:p>
          <a:p>
            <a:r>
              <a:rPr lang="en-US" sz="3600" b="1" dirty="0" smtClean="0"/>
              <a:t>Documentation</a:t>
            </a:r>
          </a:p>
          <a:p>
            <a:r>
              <a:rPr lang="en-US" sz="3600" b="1" dirty="0" smtClean="0"/>
              <a:t>Reproducibility</a:t>
            </a:r>
          </a:p>
          <a:p>
            <a:r>
              <a:rPr lang="en-US" sz="3600" b="1" dirty="0" smtClean="0"/>
              <a:t>Focus</a:t>
            </a:r>
          </a:p>
          <a:p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0AF0494-F187-4510-9F0D-E4033B49EDA4}"/>
              </a:ext>
            </a:extLst>
          </p:cNvPr>
          <p:cNvGrpSpPr/>
          <p:nvPr/>
        </p:nvGrpSpPr>
        <p:grpSpPr>
          <a:xfrm>
            <a:off x="3555163" y="2341128"/>
            <a:ext cx="3787274" cy="3155930"/>
            <a:chOff x="3289551" y="8015915"/>
            <a:chExt cx="3787274" cy="31559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D627F0C-5B18-4ECB-B311-9524B3293294}"/>
                </a:ext>
              </a:extLst>
            </p:cNvPr>
            <p:cNvSpPr txBox="1"/>
            <p:nvPr/>
          </p:nvSpPr>
          <p:spPr>
            <a:xfrm>
              <a:off x="3546015" y="9349145"/>
              <a:ext cx="3274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W</a:t>
              </a:r>
              <a:r>
                <a:rPr lang="en-US" sz="2400" b="1" dirty="0" smtClean="0">
                  <a:latin typeface="+mj-lt"/>
                </a:rPr>
                <a:t> is for Wireless LAN.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355F86A7-6904-4846-84A3-667D297D6D9F}"/>
                </a:ext>
              </a:extLst>
            </p:cNvPr>
            <p:cNvSpPr txBox="1"/>
            <p:nvPr/>
          </p:nvSpPr>
          <p:spPr>
            <a:xfrm>
              <a:off x="3289551" y="9856100"/>
              <a:ext cx="3787274" cy="1315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alpha val="60000"/>
                    </a:schemeClr>
                  </a:solidFill>
                </a:rPr>
                <a:t>Motion Off: 3 hours and 20 minutes 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alpha val="60000"/>
                    </a:schemeClr>
                  </a:solidFill>
                </a:rPr>
                <a:t>Motion: 2 hours and 10 minutes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>
                    <a:alpha val="6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4D5773C-37E0-49BD-9C21-1668732A2F0C}"/>
                </a:ext>
              </a:extLst>
            </p:cNvPr>
            <p:cNvSpPr txBox="1"/>
            <p:nvPr/>
          </p:nvSpPr>
          <p:spPr>
            <a:xfrm>
              <a:off x="4674074" y="8015915"/>
              <a:ext cx="1018227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600" dirty="0" smtClean="0">
                  <a:latin typeface="dt-line-industry-01" panose="02000509000000000000" pitchFamily="49" charset="0"/>
                  <a:cs typeface="Arial" panose="020B0604020202020204" pitchFamily="34" charset="0"/>
                </a:rPr>
                <a:t>W</a:t>
              </a:r>
              <a:endParaRPr lang="en-US" sz="6600" dirty="0">
                <a:latin typeface="dt-line-industry-01" panose="02000509000000000000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F84C702-EE94-41D0-AE1A-BD245FEB2D4D}"/>
              </a:ext>
            </a:extLst>
          </p:cNvPr>
          <p:cNvGrpSpPr/>
          <p:nvPr/>
        </p:nvGrpSpPr>
        <p:grpSpPr>
          <a:xfrm>
            <a:off x="3555163" y="8496175"/>
            <a:ext cx="3787274" cy="2715480"/>
            <a:chOff x="10299950" y="8871863"/>
            <a:chExt cx="3787274" cy="27154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EDFF694-280B-4BCA-AE28-271779235140}"/>
                </a:ext>
              </a:extLst>
            </p:cNvPr>
            <p:cNvSpPr txBox="1"/>
            <p:nvPr/>
          </p:nvSpPr>
          <p:spPr>
            <a:xfrm>
              <a:off x="10852333" y="8871863"/>
              <a:ext cx="2500453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+mj-lt"/>
                </a:rPr>
                <a:t>Solution</a:t>
              </a:r>
              <a:endParaRPr lang="en-US" sz="4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45CE03F4-D1DD-4F47-9534-346816244B1C}"/>
                </a:ext>
              </a:extLst>
            </p:cNvPr>
            <p:cNvSpPr txBox="1"/>
            <p:nvPr/>
          </p:nvSpPr>
          <p:spPr>
            <a:xfrm>
              <a:off x="10299950" y="9856100"/>
              <a:ext cx="3787274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>
                  <a:solidFill>
                    <a:schemeClr val="tx1">
                      <a:alpha val="60000"/>
                    </a:schemeClr>
                  </a:solidFill>
                </a:rPr>
                <a:t>Business </a:t>
              </a:r>
              <a:r>
                <a:rPr lang="en-US" dirty="0" err="1" smtClean="0">
                  <a:solidFill>
                    <a:schemeClr val="tx1">
                      <a:alpha val="60000"/>
                    </a:schemeClr>
                  </a:solidFill>
                </a:rPr>
                <a:t>Intelligenct</a:t>
              </a:r>
              <a:r>
                <a:rPr lang="en-US" dirty="0" smtClean="0">
                  <a:solidFill>
                    <a:schemeClr val="tx1">
                      <a:alpha val="60000"/>
                    </a:schemeClr>
                  </a:solidFill>
                </a:rPr>
                <a:t> Products, Predictive Models, Risk Management, Several Teams, Several Mobile and Web Apps.</a:t>
              </a:r>
              <a:endParaRPr lang="en-US" dirty="0">
                <a:solidFill>
                  <a:schemeClr val="tx1">
                    <a:alpha val="60000"/>
                  </a:schemeClr>
                </a:solidFill>
              </a:endParaRPr>
            </a:p>
          </p:txBody>
        </p:sp>
      </p:grpSp>
      <p:pic>
        <p:nvPicPr>
          <p:cNvPr id="5" name="Picture 4" descr="IMG_54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46" y="3261518"/>
            <a:ext cx="8058823" cy="60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62F1F91F-B662-4288-83A1-B50DD91838FE}"/>
              </a:ext>
            </a:extLst>
          </p:cNvPr>
          <p:cNvSpPr/>
          <p:nvPr/>
        </p:nvSpPr>
        <p:spPr>
          <a:xfrm>
            <a:off x="10681522" y="5327373"/>
            <a:ext cx="3496463" cy="32855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Hardware Configuration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8E1F091-F11D-45A3-87B9-9545335FFE13}"/>
              </a:ext>
            </a:extLst>
          </p:cNvPr>
          <p:cNvSpPr/>
          <p:nvPr/>
        </p:nvSpPr>
        <p:spPr>
          <a:xfrm>
            <a:off x="15063498" y="1767829"/>
            <a:ext cx="3855720" cy="98488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Neural Network </a:t>
            </a:r>
            <a:endParaRPr lang="en-US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7B0713AC-C4C6-47F1-A879-8E988588FAC9}"/>
              </a:ext>
            </a:extLst>
          </p:cNvPr>
          <p:cNvSpPr/>
          <p:nvPr/>
        </p:nvSpPr>
        <p:spPr>
          <a:xfrm>
            <a:off x="15063498" y="4044792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Compares with</a:t>
            </a:r>
            <a:endParaRPr lang="en-US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CDF47919-1890-4DDB-8687-42D38B787CE4}"/>
              </a:ext>
            </a:extLst>
          </p:cNvPr>
          <p:cNvSpPr/>
          <p:nvPr/>
        </p:nvSpPr>
        <p:spPr>
          <a:xfrm>
            <a:off x="15063498" y="6321755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Installation</a:t>
            </a:r>
            <a:endParaRPr lang="en-US" sz="2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F8F55A4-14B9-4D82-A9A1-CC5CF982F9E9}"/>
              </a:ext>
            </a:extLst>
          </p:cNvPr>
          <p:cNvSpPr/>
          <p:nvPr/>
        </p:nvSpPr>
        <p:spPr>
          <a:xfrm>
            <a:off x="15063498" y="8598718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Data Collection</a:t>
            </a:r>
            <a:endParaRPr lang="en-US" sz="2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908BCBBC-BBBB-480D-8FB4-C742253460ED}"/>
              </a:ext>
            </a:extLst>
          </p:cNvPr>
          <p:cNvSpPr/>
          <p:nvPr/>
        </p:nvSpPr>
        <p:spPr>
          <a:xfrm>
            <a:off x="15063498" y="10875682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Achnowledgement</a:t>
            </a:r>
            <a:endParaRPr lang="en-US" sz="2800" dirty="0"/>
          </a:p>
        </p:txBody>
      </p:sp>
      <p:cxnSp>
        <p:nvCxnSpPr>
          <p:cNvPr id="15" name="Connector: Elbow 8">
            <a:extLst>
              <a:ext uri="{FF2B5EF4-FFF2-40B4-BE49-F238E27FC236}">
                <a16:creationId xmlns:a16="http://schemas.microsoft.com/office/drawing/2014/main" xmlns="" id="{FC841D9F-BF91-40A9-87B7-D0E11AA8179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 flipV="1">
            <a:off x="14177986" y="2260271"/>
            <a:ext cx="885513" cy="4709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8">
            <a:extLst>
              <a:ext uri="{FF2B5EF4-FFF2-40B4-BE49-F238E27FC236}">
                <a16:creationId xmlns:a16="http://schemas.microsoft.com/office/drawing/2014/main" xmlns="" id="{E697F50F-4EEE-48BD-AD57-A9B703508134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rot="10800000" flipV="1">
            <a:off x="14177986" y="4537235"/>
            <a:ext cx="885513" cy="243290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8">
            <a:extLst>
              <a:ext uri="{FF2B5EF4-FFF2-40B4-BE49-F238E27FC236}">
                <a16:creationId xmlns:a16="http://schemas.microsoft.com/office/drawing/2014/main" xmlns="" id="{65FE704C-1979-4D37-BD4A-D44F43E031CF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V="1">
            <a:off x="14177986" y="6814197"/>
            <a:ext cx="885513" cy="1559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8">
            <a:extLst>
              <a:ext uri="{FF2B5EF4-FFF2-40B4-BE49-F238E27FC236}">
                <a16:creationId xmlns:a16="http://schemas.microsoft.com/office/drawing/2014/main" xmlns="" id="{7B3395E6-C133-43E1-AED4-F03D6886070A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rot="10800000">
            <a:off x="14177986" y="6970141"/>
            <a:ext cx="885513" cy="21210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8">
            <a:extLst>
              <a:ext uri="{FF2B5EF4-FFF2-40B4-BE49-F238E27FC236}">
                <a16:creationId xmlns:a16="http://schemas.microsoft.com/office/drawing/2014/main" xmlns="" id="{9ACE0D31-F13D-4221-BCC3-B89BA5A12D30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rot="10800000">
            <a:off x="14177986" y="6970141"/>
            <a:ext cx="885513" cy="43979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313B7527-F952-4751-A61D-158CAFF2A5EC}"/>
              </a:ext>
            </a:extLst>
          </p:cNvPr>
          <p:cNvSpPr/>
          <p:nvPr/>
        </p:nvSpPr>
        <p:spPr>
          <a:xfrm flipH="1">
            <a:off x="5557901" y="1767829"/>
            <a:ext cx="3855720" cy="98488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Board</a:t>
            </a:r>
            <a:endParaRPr lang="en-US" sz="28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6CBA9B8F-C489-48DC-B0DC-73EF0B0255CD}"/>
              </a:ext>
            </a:extLst>
          </p:cNvPr>
          <p:cNvSpPr/>
          <p:nvPr/>
        </p:nvSpPr>
        <p:spPr>
          <a:xfrm flipH="1">
            <a:off x="5557901" y="4044792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Chassis</a:t>
            </a:r>
            <a:endParaRPr lang="en-US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ACB95B5E-B045-43F2-B1FC-1CE1986BAD76}"/>
              </a:ext>
            </a:extLst>
          </p:cNvPr>
          <p:cNvSpPr/>
          <p:nvPr/>
        </p:nvSpPr>
        <p:spPr>
          <a:xfrm flipH="1">
            <a:off x="5557901" y="6321755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Camera</a:t>
            </a:r>
            <a:endParaRPr lang="en-US" sz="2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2688D93-779D-4EA2-8EAE-1B1DDAECAB20}"/>
              </a:ext>
            </a:extLst>
          </p:cNvPr>
          <p:cNvSpPr/>
          <p:nvPr/>
        </p:nvSpPr>
        <p:spPr>
          <a:xfrm flipH="1">
            <a:off x="5557901" y="8598718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Motor HAT</a:t>
            </a:r>
            <a:endParaRPr lang="en-US" sz="2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3E1368AA-B206-4FE8-9940-5D04EBAD14B1}"/>
              </a:ext>
            </a:extLst>
          </p:cNvPr>
          <p:cNvSpPr/>
          <p:nvPr/>
        </p:nvSpPr>
        <p:spPr>
          <a:xfrm flipH="1">
            <a:off x="5557901" y="10875682"/>
            <a:ext cx="3855720" cy="98488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Battery Pack</a:t>
            </a:r>
            <a:endParaRPr lang="en-US" sz="2800" dirty="0"/>
          </a:p>
        </p:txBody>
      </p:sp>
      <p:cxnSp>
        <p:nvCxnSpPr>
          <p:cNvPr id="29" name="Connector: Elbow 8">
            <a:extLst>
              <a:ext uri="{FF2B5EF4-FFF2-40B4-BE49-F238E27FC236}">
                <a16:creationId xmlns:a16="http://schemas.microsoft.com/office/drawing/2014/main" xmlns="" id="{FACF3635-E8DE-47F5-800F-8F8B48CADC09}"/>
              </a:ext>
            </a:extLst>
          </p:cNvPr>
          <p:cNvCxnSpPr>
            <a:cxnSpLocks/>
            <a:stCxn id="24" idx="1"/>
            <a:endCxn id="9" idx="1"/>
          </p:cNvCxnSpPr>
          <p:nvPr/>
        </p:nvCxnSpPr>
        <p:spPr>
          <a:xfrm>
            <a:off x="9413621" y="2260272"/>
            <a:ext cx="1267901" cy="4709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8">
            <a:extLst>
              <a:ext uri="{FF2B5EF4-FFF2-40B4-BE49-F238E27FC236}">
                <a16:creationId xmlns:a16="http://schemas.microsoft.com/office/drawing/2014/main" xmlns="" id="{81F1330F-1257-4FAE-AB09-03A0DD1A0C14}"/>
              </a:ext>
            </a:extLst>
          </p:cNvPr>
          <p:cNvCxnSpPr>
            <a:cxnSpLocks/>
            <a:stCxn id="25" idx="1"/>
            <a:endCxn id="9" idx="1"/>
          </p:cNvCxnSpPr>
          <p:nvPr/>
        </p:nvCxnSpPr>
        <p:spPr>
          <a:xfrm>
            <a:off x="9413621" y="4537235"/>
            <a:ext cx="1267901" cy="243290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8">
            <a:extLst>
              <a:ext uri="{FF2B5EF4-FFF2-40B4-BE49-F238E27FC236}">
                <a16:creationId xmlns:a16="http://schemas.microsoft.com/office/drawing/2014/main" xmlns="" id="{BA8D794E-873E-4AA7-8BD8-2C3EA0FFE98B}"/>
              </a:ext>
            </a:extLst>
          </p:cNvPr>
          <p:cNvCxnSpPr>
            <a:cxnSpLocks/>
            <a:stCxn id="26" idx="1"/>
            <a:endCxn id="9" idx="1"/>
          </p:cNvCxnSpPr>
          <p:nvPr/>
        </p:nvCxnSpPr>
        <p:spPr>
          <a:xfrm>
            <a:off x="9413621" y="6814198"/>
            <a:ext cx="1267901" cy="1559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8">
            <a:extLst>
              <a:ext uri="{FF2B5EF4-FFF2-40B4-BE49-F238E27FC236}">
                <a16:creationId xmlns:a16="http://schemas.microsoft.com/office/drawing/2014/main" xmlns="" id="{02D6AF27-8B7A-4533-ADAC-F58B42AB1B89}"/>
              </a:ext>
            </a:extLst>
          </p:cNvPr>
          <p:cNvCxnSpPr>
            <a:cxnSpLocks/>
            <a:stCxn id="27" idx="1"/>
            <a:endCxn id="9" idx="1"/>
          </p:cNvCxnSpPr>
          <p:nvPr/>
        </p:nvCxnSpPr>
        <p:spPr>
          <a:xfrm flipV="1">
            <a:off x="9413621" y="6970141"/>
            <a:ext cx="1267901" cy="21210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xmlns="" id="{C874EAB1-D71F-43D2-8EA7-997D419E2863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flipV="1">
            <a:off x="9413621" y="6970141"/>
            <a:ext cx="1267901" cy="43979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4AEEDD72-4F98-4A64-84D7-2E4711888AAB}"/>
              </a:ext>
            </a:extLst>
          </p:cNvPr>
          <p:cNvSpPr txBox="1"/>
          <p:nvPr/>
        </p:nvSpPr>
        <p:spPr>
          <a:xfrm>
            <a:off x="19119575" y="1598552"/>
            <a:ext cx="302771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CNN</a:t>
            </a:r>
          </a:p>
          <a:p>
            <a:r>
              <a:rPr lang="en-US" sz="2000" dirty="0" smtClean="0"/>
              <a:t>9 Layers, 4 Fully Connected Layer, 27 million connections</a:t>
            </a:r>
            <a:endParaRPr lang="en-US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FEE648D2-FA75-4ECC-AEBB-9888560E3562}"/>
              </a:ext>
            </a:extLst>
          </p:cNvPr>
          <p:cNvSpPr txBox="1"/>
          <p:nvPr/>
        </p:nvSpPr>
        <p:spPr>
          <a:xfrm>
            <a:off x="19099234" y="4337179"/>
            <a:ext cx="26208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dirty="0" smtClean="0"/>
              <a:t>NVIDEA Dave-2</a:t>
            </a:r>
            <a:endParaRPr 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D2EB3CC4-A513-424D-AE06-477AC9D98EDC}"/>
              </a:ext>
            </a:extLst>
          </p:cNvPr>
          <p:cNvSpPr txBox="1"/>
          <p:nvPr/>
        </p:nvSpPr>
        <p:spPr>
          <a:xfrm>
            <a:off x="19126844" y="6306366"/>
            <a:ext cx="317306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Python-</a:t>
            </a:r>
            <a:r>
              <a:rPr lang="en-US" sz="2000" dirty="0" err="1" smtClean="0"/>
              <a:t>opencv</a:t>
            </a:r>
            <a:endParaRPr lang="en-US" sz="2000" dirty="0" smtClean="0"/>
          </a:p>
          <a:p>
            <a:r>
              <a:rPr lang="en-US" sz="2000" dirty="0" err="1" smtClean="0"/>
              <a:t>Pololu</a:t>
            </a:r>
            <a:r>
              <a:rPr lang="en-US" sz="2000" dirty="0"/>
              <a:t> </a:t>
            </a:r>
            <a:r>
              <a:rPr lang="en-US" sz="2000" dirty="0" smtClean="0"/>
              <a:t>-driver</a:t>
            </a:r>
          </a:p>
          <a:p>
            <a:endParaRPr lang="en-US"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4F91ECF-EC6B-4CED-8B90-36363FC43484}"/>
              </a:ext>
            </a:extLst>
          </p:cNvPr>
          <p:cNvSpPr txBox="1"/>
          <p:nvPr/>
        </p:nvSpPr>
        <p:spPr>
          <a:xfrm>
            <a:off x="19149933" y="8406350"/>
            <a:ext cx="317306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45 minutes of driving the car using the remote on the loop. 54 Mp4 video files. (Compare @72Hours)</a:t>
            </a:r>
            <a:endParaRPr 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1FB9E99-1E33-43D4-BB30-4D392A3E4D8C}"/>
              </a:ext>
            </a:extLst>
          </p:cNvPr>
          <p:cNvSpPr txBox="1"/>
          <p:nvPr/>
        </p:nvSpPr>
        <p:spPr>
          <a:xfrm>
            <a:off x="19126842" y="10552517"/>
            <a:ext cx="317306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/>
              <a:t>Lex</a:t>
            </a:r>
            <a:r>
              <a:rPr lang="en-US" sz="2000" dirty="0" smtClean="0"/>
              <a:t> </a:t>
            </a:r>
            <a:r>
              <a:rPr lang="en-US" sz="2000" dirty="0" err="1" smtClean="0"/>
              <a:t>Fridman</a:t>
            </a:r>
            <a:r>
              <a:rPr lang="en-US" sz="2000" dirty="0" smtClean="0"/>
              <a:t>, MIT Deep Tesla Team</a:t>
            </a:r>
          </a:p>
          <a:p>
            <a:r>
              <a:rPr lang="en-US" sz="2000" dirty="0" smtClean="0"/>
              <a:t>Jake Zhao, NVIDIA Corp</a:t>
            </a:r>
          </a:p>
          <a:p>
            <a:r>
              <a:rPr lang="en-US" sz="2000" dirty="0" err="1" smtClean="0"/>
              <a:t>Minje</a:t>
            </a:r>
            <a:r>
              <a:rPr lang="en-US" sz="2000" dirty="0" smtClean="0"/>
              <a:t> Kim, July2018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805387E-5011-46BB-99F9-651115B34DB3}"/>
              </a:ext>
            </a:extLst>
          </p:cNvPr>
          <p:cNvSpPr txBox="1"/>
          <p:nvPr/>
        </p:nvSpPr>
        <p:spPr>
          <a:xfrm>
            <a:off x="1970671" y="1906328"/>
            <a:ext cx="342627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2000" dirty="0" err="1" smtClean="0"/>
              <a:t>Rasbperry</a:t>
            </a:r>
            <a:r>
              <a:rPr lang="pt-BR" sz="2000" dirty="0" smtClean="0"/>
              <a:t>  </a:t>
            </a:r>
            <a:r>
              <a:rPr lang="pt-BR" sz="2000" dirty="0" err="1" smtClean="0"/>
              <a:t>Pi</a:t>
            </a:r>
            <a:r>
              <a:rPr lang="pt-BR" sz="2000" dirty="0" smtClean="0"/>
              <a:t> </a:t>
            </a:r>
            <a:r>
              <a:rPr lang="pt-BR" sz="2000" dirty="0" err="1" smtClean="0"/>
              <a:t>Model</a:t>
            </a:r>
            <a:r>
              <a:rPr lang="pt-BR" sz="2000" dirty="0" smtClean="0"/>
              <a:t> </a:t>
            </a:r>
            <a:r>
              <a:rPr lang="pt-BR" sz="2000" dirty="0" err="1" smtClean="0"/>
              <a:t>B</a:t>
            </a:r>
            <a:endParaRPr lang="pt-BR" sz="2000" dirty="0" smtClean="0"/>
          </a:p>
          <a:p>
            <a:pPr algn="r"/>
            <a:r>
              <a:rPr lang="pt-BR" sz="2000" dirty="0" err="1" smtClean="0"/>
              <a:t>An</a:t>
            </a:r>
            <a:r>
              <a:rPr lang="pt-BR" sz="2000" dirty="0" smtClean="0"/>
              <a:t> </a:t>
            </a:r>
            <a:r>
              <a:rPr lang="pt-BR" sz="2000" dirty="0" err="1" smtClean="0"/>
              <a:t>Autonomous</a:t>
            </a:r>
            <a:r>
              <a:rPr lang="pt-BR" sz="2000" dirty="0" smtClean="0"/>
              <a:t> </a:t>
            </a:r>
            <a:r>
              <a:rPr lang="pt-BR" sz="2000" dirty="0" err="1" smtClean="0"/>
              <a:t>car</a:t>
            </a:r>
            <a:r>
              <a:rPr lang="pt-BR" sz="2000" dirty="0" smtClean="0"/>
              <a:t> </a:t>
            </a:r>
            <a:r>
              <a:rPr lang="pt-BR" sz="2000" dirty="0" err="1" smtClean="0"/>
              <a:t>platform</a:t>
            </a:r>
            <a:endParaRPr 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A35D7AC0-352D-4480-B64E-6F72437DE668}"/>
              </a:ext>
            </a:extLst>
          </p:cNvPr>
          <p:cNvSpPr txBox="1"/>
          <p:nvPr/>
        </p:nvSpPr>
        <p:spPr>
          <a:xfrm>
            <a:off x="3089612" y="4183291"/>
            <a:ext cx="23606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/>
              <a:t>New Bright 1:24 scale RC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15D01CB4-28B7-4D34-B7DF-5EB07C8A763F}"/>
              </a:ext>
            </a:extLst>
          </p:cNvPr>
          <p:cNvSpPr txBox="1"/>
          <p:nvPr/>
        </p:nvSpPr>
        <p:spPr>
          <a:xfrm>
            <a:off x="1773901" y="6614144"/>
            <a:ext cx="36136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2000" dirty="0" smtClean="0"/>
              <a:t>Playstation </a:t>
            </a:r>
            <a:r>
              <a:rPr lang="pt-BR" sz="2000" dirty="0" err="1" smtClean="0"/>
              <a:t>Eye</a:t>
            </a:r>
            <a:r>
              <a:rPr lang="pt-BR" sz="2000" dirty="0" smtClean="0"/>
              <a:t> 3</a:t>
            </a:r>
            <a:endParaRPr 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52849E12-B8D0-48DD-B8D2-0F096C6C8624}"/>
              </a:ext>
            </a:extLst>
          </p:cNvPr>
          <p:cNvSpPr txBox="1"/>
          <p:nvPr/>
        </p:nvSpPr>
        <p:spPr>
          <a:xfrm>
            <a:off x="2443826" y="8891105"/>
            <a:ext cx="29756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err="1" smtClean="0"/>
              <a:t>Pololu</a:t>
            </a:r>
            <a:r>
              <a:rPr lang="en-US" sz="2000" dirty="0" smtClean="0"/>
              <a:t> DRV8835</a:t>
            </a:r>
            <a:endParaRPr 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8A19C9C-6F84-4BC3-91BC-30A043C89334}"/>
              </a:ext>
            </a:extLst>
          </p:cNvPr>
          <p:cNvSpPr txBox="1"/>
          <p:nvPr/>
        </p:nvSpPr>
        <p:spPr>
          <a:xfrm>
            <a:off x="2926322" y="10860293"/>
            <a:ext cx="251613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2000" dirty="0" smtClean="0"/>
              <a:t>3AA for chassis</a:t>
            </a:r>
          </a:p>
          <a:p>
            <a:pPr algn="r"/>
            <a:r>
              <a:rPr lang="pt-BR" sz="2000" dirty="0" err="1"/>
              <a:t>PowerBank</a:t>
            </a:r>
            <a:endParaRPr lang="pt-BR" sz="2000" dirty="0"/>
          </a:p>
          <a:p>
            <a:pPr algn="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298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24 at 4.4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14" y="4241802"/>
            <a:ext cx="13183947" cy="4902200"/>
          </a:xfrm>
          <a:prstGeom prst="rect">
            <a:avLst/>
          </a:prstGeom>
        </p:spPr>
      </p:pic>
      <p:pic>
        <p:nvPicPr>
          <p:cNvPr id="3" name="Picture 2" descr="Screen Shot 2018-10-24 at 4.5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" y="2516910"/>
            <a:ext cx="9039818" cy="7943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5B4DD0-587C-4D42-8352-7595A1862E09}"/>
              </a:ext>
            </a:extLst>
          </p:cNvPr>
          <p:cNvSpPr txBox="1"/>
          <p:nvPr/>
        </p:nvSpPr>
        <p:spPr>
          <a:xfrm>
            <a:off x="1706136" y="11153921"/>
            <a:ext cx="7091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283147"/>
                </a:solidFill>
                <a:latin typeface="+mj-lt"/>
              </a:rPr>
              <a:t>CNN (Dave-2) Design</a:t>
            </a:r>
            <a:endParaRPr lang="en-US" sz="4800" b="1" dirty="0">
              <a:solidFill>
                <a:srgbClr val="2831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38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8-10-24 at 4.59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" r="2608" b="54149"/>
          <a:stretch/>
        </p:blipFill>
        <p:spPr>
          <a:xfrm>
            <a:off x="12141942" y="3117274"/>
            <a:ext cx="6339824" cy="3902364"/>
          </a:xfrm>
          <a:prstGeom prst="rect">
            <a:avLst/>
          </a:prstGeom>
        </p:spPr>
      </p:pic>
      <p:pic>
        <p:nvPicPr>
          <p:cNvPr id="13" name="Picture 12" descr="Screen Shot 2018-10-24 at 5.0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12" y="3232727"/>
            <a:ext cx="9200222" cy="46874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13002301" y="10760901"/>
            <a:ext cx="921141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Test and Train Tracks</a:t>
            </a:r>
            <a:endParaRPr lang="en-US" sz="66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2994581" y="10751664"/>
            <a:ext cx="921141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Control Loop</a:t>
            </a:r>
            <a:endParaRPr lang="en-US" sz="66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 descr="Screen Shot 2018-10-24 at 4.59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2256" r="2256" b="6745"/>
          <a:stretch/>
        </p:blipFill>
        <p:spPr>
          <a:xfrm>
            <a:off x="16094555" y="5541818"/>
            <a:ext cx="6280801" cy="35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90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20181024133835-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03" y="0"/>
            <a:ext cx="18288000" cy="13716000"/>
          </a:xfrm>
          <a:prstGeom prst="rect">
            <a:avLst/>
          </a:prstGeom>
        </p:spPr>
      </p:pic>
      <p:pic>
        <p:nvPicPr>
          <p:cNvPr id="3" name="Picture 2" descr="Screen Shot 2018-10-20 at 4.46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62"/>
          <a:stretch/>
        </p:blipFill>
        <p:spPr>
          <a:xfrm>
            <a:off x="2355301" y="3648365"/>
            <a:ext cx="18311307" cy="5715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90F580-BE0C-4D3D-BAEA-ED9FBF818479}"/>
              </a:ext>
            </a:extLst>
          </p:cNvPr>
          <p:cNvSpPr txBox="1"/>
          <p:nvPr/>
        </p:nvSpPr>
        <p:spPr>
          <a:xfrm>
            <a:off x="2886397" y="11005664"/>
            <a:ext cx="1858840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Next: AWS </a:t>
            </a:r>
            <a:r>
              <a:rPr lang="en-US" sz="6600" b="1" dirty="0" err="1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r>
              <a:rPr lang="en-US" sz="6600" b="1" dirty="0" smtClean="0">
                <a:effectLst>
                  <a:outerShdw blurRad="266700" algn="ctr" rotWithShape="0">
                    <a:schemeClr val="bg2">
                      <a:alpha val="64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Core + Device Management </a:t>
            </a:r>
            <a:endParaRPr lang="en-US" sz="6600" b="1" dirty="0">
              <a:effectLst>
                <a:outerShdw blurRad="266700" algn="ctr" rotWithShape="0">
                  <a:schemeClr val="bg2">
                    <a:alpha val="64000"/>
                  </a:scheme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98624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ymo-main-color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7677</TotalTime>
  <Words>205</Words>
  <Application>Microsoft Macintosh PowerPoint</Application>
  <PresentationFormat>Custom</PresentationFormat>
  <Paragraphs>51</Paragraphs>
  <Slides>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You Exec (https://youexec.com)</Manager>
  <Company>You Exec (https://youexec.com)</Company>
  <LinksUpToDate>false</LinksUpToDate>
  <SharedDoc>false</SharedDoc>
  <HyperlinkBase>https://youexec.com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(https://youexec.com)</dc:title>
  <dc:subject>You Exec (https://youexec.com)</dc:subject>
  <dc:creator>You Exec (https://youexec.com)</dc:creator>
  <cp:keywords>You Exec (https://youexec.com)</cp:keywords>
  <dc:description>You Exec (https://youexec.com)</dc:description>
  <cp:lastModifiedBy>Hoofar Pourzand</cp:lastModifiedBy>
  <cp:revision>286</cp:revision>
  <dcterms:created xsi:type="dcterms:W3CDTF">2018-04-24T14:57:13Z</dcterms:created>
  <dcterms:modified xsi:type="dcterms:W3CDTF">2018-10-25T15:22:57Z</dcterms:modified>
  <cp:category>You Exec (https://youexec.com)</cp:category>
</cp:coreProperties>
</file>